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E563"/>
    <a:srgbClr val="FF7508"/>
    <a:srgbClr val="C896FA"/>
    <a:srgbClr val="03E762"/>
    <a:srgbClr val="F3DE2C"/>
    <a:srgbClr val="FF0021"/>
    <a:srgbClr val="41EAD5"/>
    <a:srgbClr val="E6E6E6"/>
    <a:srgbClr val="00ADEF"/>
    <a:srgbClr val="EC00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511" y="65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a 5">
            <a:extLst>
              <a:ext uri="{FF2B5EF4-FFF2-40B4-BE49-F238E27FC236}">
                <a16:creationId xmlns:a16="http://schemas.microsoft.com/office/drawing/2014/main" id="{1D2265C3-4A3F-6E15-9861-46DD4B79B8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475293" y="-2496921"/>
            <a:ext cx="10698199" cy="6291025"/>
          </a:xfrm>
          <a:prstGeom prst="rect">
            <a:avLst/>
          </a:prstGeom>
        </p:spPr>
      </p:pic>
      <p:sp>
        <p:nvSpPr>
          <p:cNvPr id="2" name="pole tekstowe 1">
            <a:extLst>
              <a:ext uri="{FF2B5EF4-FFF2-40B4-BE49-F238E27FC236}">
                <a16:creationId xmlns:a16="http://schemas.microsoft.com/office/drawing/2014/main" id="{CD06FF18-957E-0FBD-74A6-A4726D9C29D6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3" name="Grafika 2">
            <a:extLst>
              <a:ext uri="{FF2B5EF4-FFF2-40B4-BE49-F238E27FC236}">
                <a16:creationId xmlns:a16="http://schemas.microsoft.com/office/drawing/2014/main" id="{6DEC6527-7F68-B52C-B20D-F15F436D2B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4" name="Obraz 3">
            <a:extLst>
              <a:ext uri="{FF2B5EF4-FFF2-40B4-BE49-F238E27FC236}">
                <a16:creationId xmlns:a16="http://schemas.microsoft.com/office/drawing/2014/main" id="{344764F3-5399-E1EA-2DBF-7532E512DED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38013CFF-72CD-4EF2-FEC3-C51D95A903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02462709-1FE1-A6FD-9337-ECFC6B3D8CD0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09144098-DF15-72D3-9209-F0420414C112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C47E62BA-4A3C-59B4-FD54-9D087CBB3E03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F7EE2CEA-94FC-8F4C-BB49-4DB1CB7A4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24" y="-928367"/>
            <a:ext cx="2533454" cy="25012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1E5E62D-6A53-7399-E2A0-6EB7BEE6005A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129E0684-E0AC-A6CE-1D70-0444280CD959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lub grafiki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02C51491-8860-5B99-9236-0DC818F4C5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82E0C28F-459B-0C90-905F-A47143E759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B0517EE6-BE6A-962F-E14C-860AEA60AB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FCA7AA44-1B47-BC6D-FD36-467937CA9B85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4C14FC60-4092-4048-F44C-8D79B7C540BA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2A776FD2-C01D-67AE-1DBE-3A281CD38B84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adobe</cp:lastModifiedBy>
  <cp:revision>16</cp:revision>
  <dcterms:created xsi:type="dcterms:W3CDTF">2023-10-27T09:10:00Z</dcterms:created>
  <dcterms:modified xsi:type="dcterms:W3CDTF">2024-11-12T08:47:05Z</dcterms:modified>
</cp:coreProperties>
</file>