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60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20"/>
    <a:srgbClr val="06E563"/>
    <a:srgbClr val="FF7508"/>
    <a:srgbClr val="C896FA"/>
    <a:srgbClr val="03E762"/>
    <a:srgbClr val="F3DE2C"/>
    <a:srgbClr val="FF0021"/>
    <a:srgbClr val="41EAD5"/>
    <a:srgbClr val="E6E6E6"/>
    <a:srgbClr val="00AD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44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FB2B9-BCE2-4627-92FB-3921A3B1D36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917BD-269E-453A-B098-723A91E269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5274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C917BD-269E-453A-B098-723A91E269DB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694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65111B-6B68-C299-CE4C-A7430FCA85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8F66908-C45C-9446-36D9-A06DCE261A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133CA26-B8CC-C074-C26E-6E2079794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CC9A91C-5553-0111-807B-09AD07378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35C3F9E-E9C5-34FF-A30A-54D4F2EC4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6731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0A4708C-03B3-095C-EF80-337FBFE61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547E3FD-1D97-D655-C22B-F4D3202840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5A1867E-D007-F342-1AD2-69F786EFA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9ABD9FB-7D9A-3C8A-C1EE-BCDA33CEA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C62FEA1-1349-BBDE-F391-F086FD6C8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8529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F7636358-F9CE-6223-6AF9-8FA479630C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0690207D-4477-EE8F-71C5-83E4878484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29508F6-C974-82EA-ADD7-07609850E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3D7A33E-C088-5994-92F0-DC6EB44D7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347AD51-FEAB-A8BF-CF63-411DCDBAE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8663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3D8C10-6070-7F87-A0C3-31FCF7D7F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EC98769-E1ED-1307-FDAF-017051361A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6FA98B0-7829-8883-947D-7ABBA581C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CFA3907-5D37-698C-7379-26FC79A19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47DC125-4172-923E-E0A1-5F8C4A14B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3327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7744B92-A978-1545-8E35-855445060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B96A6F6-7F90-047B-C6F9-01516F64A0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D240A44-7286-81E8-7124-9E83CAA5C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1A87ED3-4DEB-4380-071F-C3F4EA02E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7BDDAA1-ECB9-4FEB-4FDC-4DD6FC38A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42629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3E0F64F-259A-28E5-579A-9EA7A8656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1144433-B56D-D957-9CC8-450CFB7762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168F869-967B-9F7D-F68E-D3A0200092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9CC8E1A-CBB2-C9A4-ED2C-59F82E2BA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44A362B-B2CB-91D1-8A41-9623FD051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6B9B958-7FC1-879F-71DF-D9BD3D113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3550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B7F5852-86ED-DAD3-B01B-269AE8EBF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99915FC-B603-B35B-FC3A-AB90F68B7C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FC9979C-4FB1-2ABF-EC9B-1010AFA857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3B7A046A-EB74-0E70-D08B-CE258EA8D3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F570B9DA-9B0D-89B1-6CAA-460454CBEA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C5ABA67F-55D5-ECD9-1182-9415D5275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FEA4446A-6AB8-D9B8-8848-25D422B76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104EAAD0-29AA-D090-C0FF-E72A9CF02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851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BFA55D-B8B5-E633-FDF9-B02D62145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87694DE6-1775-F98A-29A8-F1E3C413B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F3D0A6E-A206-1E85-D5F0-8EA83E81B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091CC2C-E67C-46AC-DF9A-315179887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18644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BCD086E1-F0EE-365F-B44A-C82E34909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F4096A41-6BF5-B6DE-F6CE-E1AEB4209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64C395F-9A74-A1E1-3787-3BCFE16CD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5158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91255A-53C0-03A7-2380-5E325290D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DAE9806-D9E4-F865-3904-C0D1C97D5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5678283-9144-AB1B-CEBD-9C16B6FE0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44DE8071-B117-52D5-E900-786BDB942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7A9594DC-A2BE-7F71-3D5B-00AFF8ADA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C1DFF93-9312-DE38-E282-7716D8348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13493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19FF72C-953F-3EB1-8E7B-5ACE334A8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BAE83603-242D-6C11-6F6B-6D262A2896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1FF24EC0-48CA-F87E-C70B-4659B2707A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3B1DB77-034D-87FC-858A-741101AC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453151F-4086-5D1D-EBB4-643CCC255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4A4AA28-527A-07EB-DF04-04B1EB0DB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9628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DE95E968-FA8C-AF5C-CFC4-81985F77A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6F7A4DA-F4E3-4968-FBFD-C4AFCB9E0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A038C09-8F46-01FE-F40E-32A2085029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57E82B4-88F2-CE1D-49EB-E3E58FCE0E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30514D6-5662-00E2-7565-08DCA1DFAE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9097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a 5">
            <a:extLst>
              <a:ext uri="{FF2B5EF4-FFF2-40B4-BE49-F238E27FC236}">
                <a16:creationId xmlns:a16="http://schemas.microsoft.com/office/drawing/2014/main" id="{1D2265C3-4A3F-6E15-9861-46DD4B79B8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21374" y="-3135180"/>
            <a:ext cx="10698199" cy="6291025"/>
          </a:xfrm>
          <a:prstGeom prst="rect">
            <a:avLst/>
          </a:prstGeom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3D5AFF07-3C99-223D-1A7D-4AFF41452215}"/>
              </a:ext>
            </a:extLst>
          </p:cNvPr>
          <p:cNvSpPr txBox="1"/>
          <p:nvPr/>
        </p:nvSpPr>
        <p:spPr>
          <a:xfrm>
            <a:off x="1793774" y="3592862"/>
            <a:ext cx="815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tutaj wpisz tytuł</a:t>
            </a:r>
          </a:p>
          <a:p>
            <a:endParaRPr lang="pl-PL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tutaj wpisz autora lub autorów</a:t>
            </a:r>
          </a:p>
        </p:txBody>
      </p:sp>
      <p:pic>
        <p:nvPicPr>
          <p:cNvPr id="4" name="Grafika 3">
            <a:extLst>
              <a:ext uri="{FF2B5EF4-FFF2-40B4-BE49-F238E27FC236}">
                <a16:creationId xmlns:a16="http://schemas.microsoft.com/office/drawing/2014/main" id="{A86B955C-A118-11E0-19B7-93D3C389ED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79927" y="538535"/>
            <a:ext cx="8832146" cy="2571134"/>
          </a:xfrm>
          <a:prstGeom prst="rect">
            <a:avLst/>
          </a:prstGeom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9FAEC401-034E-F8F2-5F48-31F7B992F2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23869" y="6247151"/>
            <a:ext cx="1974757" cy="551697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D7F3220B-F701-60A6-A040-F611D7B53B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3774" y="6315660"/>
            <a:ext cx="1509808" cy="469911"/>
          </a:xfrm>
          <a:prstGeom prst="rect">
            <a:avLst/>
          </a:prstGeom>
        </p:spPr>
      </p:pic>
      <p:sp>
        <p:nvSpPr>
          <p:cNvPr id="9" name="pole tekstowe 8">
            <a:extLst>
              <a:ext uri="{FF2B5EF4-FFF2-40B4-BE49-F238E27FC236}">
                <a16:creationId xmlns:a16="http://schemas.microsoft.com/office/drawing/2014/main" id="{C7535182-A8E3-05A8-9BCB-C8F670AE129C}"/>
              </a:ext>
            </a:extLst>
          </p:cNvPr>
          <p:cNvSpPr txBox="1"/>
          <p:nvPr/>
        </p:nvSpPr>
        <p:spPr>
          <a:xfrm>
            <a:off x="3620467" y="6315251"/>
            <a:ext cx="30379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Projekt dofinansowany ze środków budżetu państwa,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przyznanych przez Ministra Nauki w ramach Programu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„Społeczna Odpowiedzialność Nauki II”</a:t>
            </a:r>
          </a:p>
        </p:txBody>
      </p:sp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B69DB7D2-D0D5-0153-0181-7A7EF23E8309}"/>
              </a:ext>
            </a:extLst>
          </p:cNvPr>
          <p:cNvCxnSpPr/>
          <p:nvPr/>
        </p:nvCxnSpPr>
        <p:spPr>
          <a:xfrm>
            <a:off x="1901371" y="6155768"/>
            <a:ext cx="851988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9177256A-07B8-3258-5B8B-F705834D7DD5}"/>
              </a:ext>
            </a:extLst>
          </p:cNvPr>
          <p:cNvSpPr txBox="1"/>
          <p:nvPr/>
        </p:nvSpPr>
        <p:spPr>
          <a:xfrm>
            <a:off x="6494325" y="6287464"/>
            <a:ext cx="191895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Usuń ten napis. </a:t>
            </a:r>
          </a:p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Jeśli posiadasz, to wstaw swój logotyp lub logo uczelni (na każdym slajdzie)</a:t>
            </a:r>
          </a:p>
        </p:txBody>
      </p:sp>
    </p:spTree>
    <p:extLst>
      <p:ext uri="{BB962C8B-B14F-4D97-AF65-F5344CB8AC3E}">
        <p14:creationId xmlns:p14="http://schemas.microsoft.com/office/powerpoint/2010/main" val="3261032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a 9">
            <a:extLst>
              <a:ext uri="{FF2B5EF4-FFF2-40B4-BE49-F238E27FC236}">
                <a16:creationId xmlns:a16="http://schemas.microsoft.com/office/drawing/2014/main" id="{6E2A9939-44B6-1678-53B5-FC2B17CE11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24" y="-928367"/>
            <a:ext cx="2533454" cy="2501215"/>
          </a:xfrm>
          <a:prstGeom prst="rect">
            <a:avLst/>
          </a:prstGeom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132D7EF2-995D-8128-6970-4339FE9BD9DC}"/>
              </a:ext>
            </a:extLst>
          </p:cNvPr>
          <p:cNvSpPr txBox="1"/>
          <p:nvPr/>
        </p:nvSpPr>
        <p:spPr>
          <a:xfrm>
            <a:off x="4133655" y="203532"/>
            <a:ext cx="660722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300" b="1" dirty="0">
                <a:latin typeface="Arial" panose="020B0604020202020204" pitchFamily="34" charset="0"/>
                <a:cs typeface="Arial" panose="020B0604020202020204" pitchFamily="34" charset="0"/>
              </a:rPr>
              <a:t>wpisz tytuł slajdu</a:t>
            </a:r>
          </a:p>
          <a:p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wpisz podtytuł – jeśli jest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C5B2F393-B48B-1240-ECCF-87B3DD7172F4}"/>
              </a:ext>
            </a:extLst>
          </p:cNvPr>
          <p:cNvSpPr txBox="1"/>
          <p:nvPr/>
        </p:nvSpPr>
        <p:spPr>
          <a:xfrm>
            <a:off x="1793773" y="1704543"/>
            <a:ext cx="86274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- miejsce na treść slajdu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lub grafiki</a:t>
            </a:r>
            <a:endParaRPr lang="pl-P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Grafika 12">
            <a:extLst>
              <a:ext uri="{FF2B5EF4-FFF2-40B4-BE49-F238E27FC236}">
                <a16:creationId xmlns:a16="http://schemas.microsoft.com/office/drawing/2014/main" id="{746DC25A-1A5E-6D40-EBA0-726AC5E842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00201" y="433426"/>
            <a:ext cx="2061594" cy="600152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7A1E99AA-C0F0-9244-7E07-6033B50715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23869" y="6247151"/>
            <a:ext cx="1974757" cy="551697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B936392D-A0A9-E6D6-82E4-7D4D80B3516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3774" y="6315660"/>
            <a:ext cx="1509808" cy="469911"/>
          </a:xfrm>
          <a:prstGeom prst="rect">
            <a:avLst/>
          </a:prstGeom>
        </p:spPr>
      </p:pic>
      <p:sp>
        <p:nvSpPr>
          <p:cNvPr id="17" name="pole tekstowe 16">
            <a:extLst>
              <a:ext uri="{FF2B5EF4-FFF2-40B4-BE49-F238E27FC236}">
                <a16:creationId xmlns:a16="http://schemas.microsoft.com/office/drawing/2014/main" id="{7B203BB0-4BED-D2A0-D67F-956C93F599B3}"/>
              </a:ext>
            </a:extLst>
          </p:cNvPr>
          <p:cNvSpPr txBox="1"/>
          <p:nvPr/>
        </p:nvSpPr>
        <p:spPr>
          <a:xfrm>
            <a:off x="3620467" y="6315251"/>
            <a:ext cx="30379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Projekt dofinansowany ze środków budżetu państwa,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przyznanych przez Ministra Nauki w ramach Programu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„Społeczna Odpowiedzialność Nauki II”</a:t>
            </a:r>
          </a:p>
        </p:txBody>
      </p:sp>
      <p:cxnSp>
        <p:nvCxnSpPr>
          <p:cNvPr id="18" name="Łącznik prosty 17">
            <a:extLst>
              <a:ext uri="{FF2B5EF4-FFF2-40B4-BE49-F238E27FC236}">
                <a16:creationId xmlns:a16="http://schemas.microsoft.com/office/drawing/2014/main" id="{84F0A3F2-FDE8-CB4D-BC57-D719AC29B52B}"/>
              </a:ext>
            </a:extLst>
          </p:cNvPr>
          <p:cNvCxnSpPr/>
          <p:nvPr/>
        </p:nvCxnSpPr>
        <p:spPr>
          <a:xfrm>
            <a:off x="1901371" y="6155768"/>
            <a:ext cx="851988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028EDB19-05DE-C414-3A2C-87CCCD417E41}"/>
              </a:ext>
            </a:extLst>
          </p:cNvPr>
          <p:cNvSpPr txBox="1"/>
          <p:nvPr/>
        </p:nvSpPr>
        <p:spPr>
          <a:xfrm>
            <a:off x="6494325" y="6287464"/>
            <a:ext cx="191895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Usuń ten napis. </a:t>
            </a:r>
          </a:p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Jeśli posiadasz, to wstaw swój logotyp lub logo uczelni (na każdym slajdzie)</a:t>
            </a:r>
          </a:p>
        </p:txBody>
      </p:sp>
    </p:spTree>
    <p:extLst>
      <p:ext uri="{BB962C8B-B14F-4D97-AF65-F5344CB8AC3E}">
        <p14:creationId xmlns:p14="http://schemas.microsoft.com/office/powerpoint/2010/main" val="298078978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102</Words>
  <Application>Microsoft Office PowerPoint</Application>
  <PresentationFormat>Panoramiczny</PresentationFormat>
  <Paragraphs>17</Paragraphs>
  <Slides>2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adobe</dc:creator>
  <cp:lastModifiedBy>adobe</cp:lastModifiedBy>
  <cp:revision>20</cp:revision>
  <dcterms:created xsi:type="dcterms:W3CDTF">2023-10-27T09:10:00Z</dcterms:created>
  <dcterms:modified xsi:type="dcterms:W3CDTF">2024-11-12T08:47:59Z</dcterms:modified>
</cp:coreProperties>
</file>