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7" r:id="rId2"/>
    <p:sldId id="260" r:id="rId3"/>
  </p:sldIdLst>
  <p:sldSz cx="12192000" cy="6858000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7508"/>
    <a:srgbClr val="C896FA"/>
    <a:srgbClr val="03E762"/>
    <a:srgbClr val="F3DE2C"/>
    <a:srgbClr val="FF0021"/>
    <a:srgbClr val="41EAD5"/>
    <a:srgbClr val="E6E6E6"/>
    <a:srgbClr val="00ADEF"/>
    <a:srgbClr val="EC0043"/>
    <a:srgbClr val="96E40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8" d="100"/>
          <a:sy n="108" d="100"/>
        </p:scale>
        <p:origin x="678" y="144"/>
      </p:cViewPr>
      <p:guideLst/>
    </p:cSldViewPr>
  </p:slideViewPr>
  <p:notesTextViewPr>
    <p:cViewPr>
      <p:scale>
        <a:sx n="125" d="100"/>
        <a:sy n="125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4BFB2B9-BCE2-4627-92FB-3921A3B1D36F}" type="datetimeFigureOut">
              <a:rPr lang="pl-PL" smtClean="0"/>
              <a:t>12.11.2024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2C917BD-269E-453A-B098-723A91E269DB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0952742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2C917BD-269E-453A-B098-723A91E269DB}" type="slidenum">
              <a:rPr lang="pl-PL" smtClean="0"/>
              <a:t>1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236942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2E65111B-6B68-C299-CE4C-A7430FCA85A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Podtytuł 2">
            <a:extLst>
              <a:ext uri="{FF2B5EF4-FFF2-40B4-BE49-F238E27FC236}">
                <a16:creationId xmlns:a16="http://schemas.microsoft.com/office/drawing/2014/main" id="{78F66908-C45C-9446-36D9-A06DCE261A0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/>
              <a:t>Kliknij, aby edytować styl wzorca podtytułu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1133CA26-B8CC-C074-C26E-6E20797942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A5C3F-B18B-46C4-9EB0-110D19F5750F}" type="datetimeFigureOut">
              <a:rPr lang="pl-PL" smtClean="0"/>
              <a:t>12.11.2024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5CC9A91C-5553-0111-807B-09AD073787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835C3F9E-E9C5-34FF-A30A-54D4F2EC4E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86249-5BF6-4D56-A4B8-C2E1767D73F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6667316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90A4708C-03B3-095C-EF80-337FBFE61F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>
            <a:extLst>
              <a:ext uri="{FF2B5EF4-FFF2-40B4-BE49-F238E27FC236}">
                <a16:creationId xmlns:a16="http://schemas.microsoft.com/office/drawing/2014/main" id="{1547E3FD-1D97-D655-C22B-F4D32028404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25A1867E-D007-F342-1AD2-69F786EFA4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A5C3F-B18B-46C4-9EB0-110D19F5750F}" type="datetimeFigureOut">
              <a:rPr lang="pl-PL" smtClean="0"/>
              <a:t>12.11.2024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F9ABD9FB-7D9A-3C8A-C1EE-BCDA33CEA4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7C62FEA1-1349-BBDE-F391-F086FD6C89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86249-5BF6-4D56-A4B8-C2E1767D73F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1785299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>
            <a:extLst>
              <a:ext uri="{FF2B5EF4-FFF2-40B4-BE49-F238E27FC236}">
                <a16:creationId xmlns:a16="http://schemas.microsoft.com/office/drawing/2014/main" id="{F7636358-F9CE-6223-6AF9-8FA479630C9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>
            <a:extLst>
              <a:ext uri="{FF2B5EF4-FFF2-40B4-BE49-F238E27FC236}">
                <a16:creationId xmlns:a16="http://schemas.microsoft.com/office/drawing/2014/main" id="{0690207D-4477-EE8F-71C5-83E4878484B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B29508F6-C974-82EA-ADD7-07609850E7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A5C3F-B18B-46C4-9EB0-110D19F5750F}" type="datetimeFigureOut">
              <a:rPr lang="pl-PL" smtClean="0"/>
              <a:t>12.11.2024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03D7A33E-C088-5994-92F0-DC6EB44D70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3347AD51-FEAB-A8BF-CF63-411DCDBAED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86249-5BF6-4D56-A4B8-C2E1767D73F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3886633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2E3D8C10-6070-7F87-A0C3-31FCF7D7F6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AEC98769-E1ED-1307-FDAF-017051361A6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F6FA98B0-7829-8883-947D-7ABBA581C8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A5C3F-B18B-46C4-9EB0-110D19F5750F}" type="datetimeFigureOut">
              <a:rPr lang="pl-PL" smtClean="0"/>
              <a:t>12.11.2024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CCFA3907-5D37-698C-7379-26FC79A194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947DC125-4172-923E-E0A1-5F8C4A14B0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86249-5BF6-4D56-A4B8-C2E1767D73F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4833271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B7744B92-A978-1545-8E35-8554450604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1B96A6F6-7F90-047B-C6F9-01516F64A01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BD240A44-7286-81E8-7124-9E83CAA5C7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A5C3F-B18B-46C4-9EB0-110D19F5750F}" type="datetimeFigureOut">
              <a:rPr lang="pl-PL" smtClean="0"/>
              <a:t>12.11.2024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71A87ED3-4DEB-4380-071F-C3F4EA02E2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D7BDDAA1-ECB9-4FEB-4FDC-4DD6FC38AE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86249-5BF6-4D56-A4B8-C2E1767D73F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5426294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03E0F64F-259A-28E5-579A-9EA7A86567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81144433-B56D-D957-9CC8-450CFB77620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zawartości 3">
            <a:extLst>
              <a:ext uri="{FF2B5EF4-FFF2-40B4-BE49-F238E27FC236}">
                <a16:creationId xmlns:a16="http://schemas.microsoft.com/office/drawing/2014/main" id="{1168F869-967B-9F7D-F68E-D3A02000929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69CC8E1A-CBB2-C9A4-ED2C-59F82E2BAE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A5C3F-B18B-46C4-9EB0-110D19F5750F}" type="datetimeFigureOut">
              <a:rPr lang="pl-PL" smtClean="0"/>
              <a:t>12.11.2024</a:t>
            </a:fld>
            <a:endParaRPr lang="pl-PL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244A362B-B2CB-91D1-8A41-9623FD051B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E6B9B958-7FC1-879F-71DF-D9BD3D113B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86249-5BF6-4D56-A4B8-C2E1767D73F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3635507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B7F5852-86ED-DAD3-B01B-269AE8EBF2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399915FC-B603-B35B-FC3A-AB90F68B7C3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zawartości 3">
            <a:extLst>
              <a:ext uri="{FF2B5EF4-FFF2-40B4-BE49-F238E27FC236}">
                <a16:creationId xmlns:a16="http://schemas.microsoft.com/office/drawing/2014/main" id="{3FC9979C-4FB1-2ABF-EC9B-1010AFA8574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tekstu 4">
            <a:extLst>
              <a:ext uri="{FF2B5EF4-FFF2-40B4-BE49-F238E27FC236}">
                <a16:creationId xmlns:a16="http://schemas.microsoft.com/office/drawing/2014/main" id="{3B7A046A-EB74-0E70-D08B-CE258EA8D39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6" name="Symbol zastępczy zawartości 5">
            <a:extLst>
              <a:ext uri="{FF2B5EF4-FFF2-40B4-BE49-F238E27FC236}">
                <a16:creationId xmlns:a16="http://schemas.microsoft.com/office/drawing/2014/main" id="{F570B9DA-9B0D-89B1-6CAA-460454CBEA8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7" name="Symbol zastępczy daty 6">
            <a:extLst>
              <a:ext uri="{FF2B5EF4-FFF2-40B4-BE49-F238E27FC236}">
                <a16:creationId xmlns:a16="http://schemas.microsoft.com/office/drawing/2014/main" id="{C5ABA67F-55D5-ECD9-1182-9415D5275A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A5C3F-B18B-46C4-9EB0-110D19F5750F}" type="datetimeFigureOut">
              <a:rPr lang="pl-PL" smtClean="0"/>
              <a:t>12.11.2024</a:t>
            </a:fld>
            <a:endParaRPr lang="pl-PL"/>
          </a:p>
        </p:txBody>
      </p:sp>
      <p:sp>
        <p:nvSpPr>
          <p:cNvPr id="8" name="Symbol zastępczy stopki 7">
            <a:extLst>
              <a:ext uri="{FF2B5EF4-FFF2-40B4-BE49-F238E27FC236}">
                <a16:creationId xmlns:a16="http://schemas.microsoft.com/office/drawing/2014/main" id="{FEA4446A-6AB8-D9B8-8848-25D422B76E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>
            <a:extLst>
              <a:ext uri="{FF2B5EF4-FFF2-40B4-BE49-F238E27FC236}">
                <a16:creationId xmlns:a16="http://schemas.microsoft.com/office/drawing/2014/main" id="{104EAAD0-29AA-D090-C0FF-E72A9CF027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86249-5BF6-4D56-A4B8-C2E1767D73F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508513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4EBFA55D-B8B5-E633-FDF9-B02D62145F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daty 2">
            <a:extLst>
              <a:ext uri="{FF2B5EF4-FFF2-40B4-BE49-F238E27FC236}">
                <a16:creationId xmlns:a16="http://schemas.microsoft.com/office/drawing/2014/main" id="{87694DE6-1775-F98A-29A8-F1E3C413B8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A5C3F-B18B-46C4-9EB0-110D19F5750F}" type="datetimeFigureOut">
              <a:rPr lang="pl-PL" smtClean="0"/>
              <a:t>12.11.2024</a:t>
            </a:fld>
            <a:endParaRPr lang="pl-PL"/>
          </a:p>
        </p:txBody>
      </p:sp>
      <p:sp>
        <p:nvSpPr>
          <p:cNvPr id="4" name="Symbol zastępczy stopki 3">
            <a:extLst>
              <a:ext uri="{FF2B5EF4-FFF2-40B4-BE49-F238E27FC236}">
                <a16:creationId xmlns:a16="http://schemas.microsoft.com/office/drawing/2014/main" id="{8F3D0A6E-A206-1E85-D5F0-8EA83E81B0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9091CC2C-E67C-46AC-DF9A-3151798875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86249-5BF6-4D56-A4B8-C2E1767D73F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4186449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>
            <a:extLst>
              <a:ext uri="{FF2B5EF4-FFF2-40B4-BE49-F238E27FC236}">
                <a16:creationId xmlns:a16="http://schemas.microsoft.com/office/drawing/2014/main" id="{BCD086E1-F0EE-365F-B44A-C82E34909C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A5C3F-B18B-46C4-9EB0-110D19F5750F}" type="datetimeFigureOut">
              <a:rPr lang="pl-PL" smtClean="0"/>
              <a:t>12.11.2024</a:t>
            </a:fld>
            <a:endParaRPr lang="pl-PL"/>
          </a:p>
        </p:txBody>
      </p:sp>
      <p:sp>
        <p:nvSpPr>
          <p:cNvPr id="3" name="Symbol zastępczy stopki 2">
            <a:extLst>
              <a:ext uri="{FF2B5EF4-FFF2-40B4-BE49-F238E27FC236}">
                <a16:creationId xmlns:a16="http://schemas.microsoft.com/office/drawing/2014/main" id="{F4096A41-6BF5-B6DE-F6CE-E1AEB4209C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264C395F-9A74-A1E1-3787-3BCFE16CD0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86249-5BF6-4D56-A4B8-C2E1767D73F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7851580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5A91255A-53C0-03A7-2380-5E325290D2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5DAE9806-D9E4-F865-3904-C0D1C97D563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id="{55678283-9144-AB1B-CEBD-9C16B6FE055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44DE8071-B117-52D5-E900-786BDB9420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A5C3F-B18B-46C4-9EB0-110D19F5750F}" type="datetimeFigureOut">
              <a:rPr lang="pl-PL" smtClean="0"/>
              <a:t>12.11.2024</a:t>
            </a:fld>
            <a:endParaRPr lang="pl-PL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7A9594DC-A2BE-7F71-3D5B-00AFF8ADA0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5C1DFF93-9312-DE38-E282-7716D8348F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86249-5BF6-4D56-A4B8-C2E1767D73F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5134932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219FF72C-953F-3EB1-8E7B-5ACE334A87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obrazu 2">
            <a:extLst>
              <a:ext uri="{FF2B5EF4-FFF2-40B4-BE49-F238E27FC236}">
                <a16:creationId xmlns:a16="http://schemas.microsoft.com/office/drawing/2014/main" id="{BAE83603-242D-6C11-6F6B-6D262A28961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id="{1FF24EC0-48CA-F87E-C70B-4659B2707A1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33B1DB77-034D-87FC-858A-741101ACA7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A5C3F-B18B-46C4-9EB0-110D19F5750F}" type="datetimeFigureOut">
              <a:rPr lang="pl-PL" smtClean="0"/>
              <a:t>12.11.2024</a:t>
            </a:fld>
            <a:endParaRPr lang="pl-PL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E453151F-4086-5D1D-EBB4-643CCC2554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44A4AA28-527A-07EB-DF04-04B1EB0DBE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86249-5BF6-4D56-A4B8-C2E1767D73F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6296282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896F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>
            <a:extLst>
              <a:ext uri="{FF2B5EF4-FFF2-40B4-BE49-F238E27FC236}">
                <a16:creationId xmlns:a16="http://schemas.microsoft.com/office/drawing/2014/main" id="{DE95E968-FA8C-AF5C-CFC4-81985F77A7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C6F7A4DA-F4E3-4968-FBFD-C4AFCB9E084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5A038C09-8F46-01FE-F40E-32A20850297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1A5C3F-B18B-46C4-9EB0-110D19F5750F}" type="datetimeFigureOut">
              <a:rPr lang="pl-PL" smtClean="0"/>
              <a:t>12.11.2024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E57E82B4-88F2-CE1D-49EB-E3E58FCE0E5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930514D6-5662-00E2-7565-08DCA1DFAE6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C86249-5BF6-4D56-A4B8-C2E1767D73F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2690971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svg"/><Relationship Id="rId5" Type="http://schemas.openxmlformats.org/officeDocument/2006/relationships/image" Target="../media/image3.png"/><Relationship Id="rId4" Type="http://schemas.openxmlformats.org/officeDocument/2006/relationships/image" Target="../media/image2.sv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svg"/><Relationship Id="rId7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a 1">
            <a:extLst>
              <a:ext uri="{FF2B5EF4-FFF2-40B4-BE49-F238E27FC236}">
                <a16:creationId xmlns:a16="http://schemas.microsoft.com/office/drawing/2014/main" id="{019A5E68-57BF-6395-84AC-68A4E4AAB38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rot="504101">
            <a:off x="-2751439" y="-4071565"/>
            <a:ext cx="16265655" cy="9220200"/>
          </a:xfrm>
          <a:prstGeom prst="rect">
            <a:avLst/>
          </a:prstGeom>
        </p:spPr>
      </p:pic>
      <p:sp>
        <p:nvSpPr>
          <p:cNvPr id="3" name="pole tekstowe 2">
            <a:extLst>
              <a:ext uri="{FF2B5EF4-FFF2-40B4-BE49-F238E27FC236}">
                <a16:creationId xmlns:a16="http://schemas.microsoft.com/office/drawing/2014/main" id="{EE66BDD4-B776-B7F8-C3F8-82661B6C69D7}"/>
              </a:ext>
            </a:extLst>
          </p:cNvPr>
          <p:cNvSpPr txBox="1"/>
          <p:nvPr/>
        </p:nvSpPr>
        <p:spPr>
          <a:xfrm>
            <a:off x="1793774" y="3592862"/>
            <a:ext cx="81534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3600" b="1" dirty="0">
                <a:latin typeface="Arial" panose="020B0604020202020204" pitchFamily="34" charset="0"/>
                <a:cs typeface="Arial" panose="020B0604020202020204" pitchFamily="34" charset="0"/>
              </a:rPr>
              <a:t>tutaj wpisz tytuł</a:t>
            </a:r>
          </a:p>
          <a:p>
            <a:endParaRPr lang="pl-PL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pl-PL" sz="2200" dirty="0">
                <a:latin typeface="Arial" panose="020B0604020202020204" pitchFamily="34" charset="0"/>
                <a:cs typeface="Arial" panose="020B0604020202020204" pitchFamily="34" charset="0"/>
              </a:rPr>
              <a:t>tutaj wpisz autora lub autorów</a:t>
            </a:r>
          </a:p>
        </p:txBody>
      </p:sp>
      <p:pic>
        <p:nvPicPr>
          <p:cNvPr id="4" name="Grafika 3">
            <a:extLst>
              <a:ext uri="{FF2B5EF4-FFF2-40B4-BE49-F238E27FC236}">
                <a16:creationId xmlns:a16="http://schemas.microsoft.com/office/drawing/2014/main" id="{67B68C04-628B-934F-BE21-800951A0A91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679927" y="538535"/>
            <a:ext cx="8832146" cy="2571134"/>
          </a:xfrm>
          <a:prstGeom prst="rect">
            <a:avLst/>
          </a:prstGeom>
        </p:spPr>
      </p:pic>
      <p:pic>
        <p:nvPicPr>
          <p:cNvPr id="5" name="Obraz 4">
            <a:extLst>
              <a:ext uri="{FF2B5EF4-FFF2-40B4-BE49-F238E27FC236}">
                <a16:creationId xmlns:a16="http://schemas.microsoft.com/office/drawing/2014/main" id="{9126CCF9-FB41-39BD-DB0E-B28C23598507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623869" y="6247151"/>
            <a:ext cx="1974757" cy="551697"/>
          </a:xfrm>
          <a:prstGeom prst="rect">
            <a:avLst/>
          </a:prstGeom>
        </p:spPr>
      </p:pic>
      <p:pic>
        <p:nvPicPr>
          <p:cNvPr id="8" name="Obraz 7">
            <a:extLst>
              <a:ext uri="{FF2B5EF4-FFF2-40B4-BE49-F238E27FC236}">
                <a16:creationId xmlns:a16="http://schemas.microsoft.com/office/drawing/2014/main" id="{6B11E386-285F-928B-8566-8B89732BB1C9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793774" y="6315660"/>
            <a:ext cx="1509808" cy="469911"/>
          </a:xfrm>
          <a:prstGeom prst="rect">
            <a:avLst/>
          </a:prstGeom>
        </p:spPr>
      </p:pic>
      <p:sp>
        <p:nvSpPr>
          <p:cNvPr id="9" name="pole tekstowe 8">
            <a:extLst>
              <a:ext uri="{FF2B5EF4-FFF2-40B4-BE49-F238E27FC236}">
                <a16:creationId xmlns:a16="http://schemas.microsoft.com/office/drawing/2014/main" id="{98EE171A-689A-6429-F287-EC018D6B9353}"/>
              </a:ext>
            </a:extLst>
          </p:cNvPr>
          <p:cNvSpPr txBox="1"/>
          <p:nvPr/>
        </p:nvSpPr>
        <p:spPr>
          <a:xfrm>
            <a:off x="3620467" y="6315251"/>
            <a:ext cx="303791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700" dirty="0">
                <a:latin typeface="Arial" panose="020B0604020202020204" pitchFamily="34" charset="0"/>
                <a:cs typeface="Arial" panose="020B0604020202020204" pitchFamily="34" charset="0"/>
              </a:rPr>
              <a:t>Projekt dofinansowany ze środków budżetu państwa, </a:t>
            </a:r>
          </a:p>
          <a:p>
            <a:r>
              <a:rPr lang="pl-PL" sz="700" dirty="0">
                <a:latin typeface="Arial" panose="020B0604020202020204" pitchFamily="34" charset="0"/>
                <a:cs typeface="Arial" panose="020B0604020202020204" pitchFamily="34" charset="0"/>
              </a:rPr>
              <a:t>przyznanych przez Ministra Nauki w ramach Programu </a:t>
            </a:r>
          </a:p>
          <a:p>
            <a:r>
              <a:rPr lang="pl-PL" sz="700" dirty="0">
                <a:latin typeface="Arial" panose="020B0604020202020204" pitchFamily="34" charset="0"/>
                <a:cs typeface="Arial" panose="020B0604020202020204" pitchFamily="34" charset="0"/>
              </a:rPr>
              <a:t>„Społeczna Odpowiedzialność Nauki II”</a:t>
            </a:r>
          </a:p>
        </p:txBody>
      </p:sp>
      <p:cxnSp>
        <p:nvCxnSpPr>
          <p:cNvPr id="10" name="Łącznik prosty 9">
            <a:extLst>
              <a:ext uri="{FF2B5EF4-FFF2-40B4-BE49-F238E27FC236}">
                <a16:creationId xmlns:a16="http://schemas.microsoft.com/office/drawing/2014/main" id="{D00CDE9E-F4DA-1688-CA06-FCC854CB7E43}"/>
              </a:ext>
            </a:extLst>
          </p:cNvPr>
          <p:cNvCxnSpPr/>
          <p:nvPr/>
        </p:nvCxnSpPr>
        <p:spPr>
          <a:xfrm>
            <a:off x="1901371" y="6155768"/>
            <a:ext cx="8519886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1" name="pole tekstowe 10">
            <a:extLst>
              <a:ext uri="{FF2B5EF4-FFF2-40B4-BE49-F238E27FC236}">
                <a16:creationId xmlns:a16="http://schemas.microsoft.com/office/drawing/2014/main" id="{55D8D860-4ACF-F4EF-0335-E81B961DE07D}"/>
              </a:ext>
            </a:extLst>
          </p:cNvPr>
          <p:cNvSpPr txBox="1"/>
          <p:nvPr/>
        </p:nvSpPr>
        <p:spPr>
          <a:xfrm>
            <a:off x="6494325" y="6287464"/>
            <a:ext cx="1918953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700" b="1" dirty="0">
                <a:solidFill>
                  <a:srgbClr val="FF002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Usuń ten napis. </a:t>
            </a:r>
          </a:p>
          <a:p>
            <a:r>
              <a:rPr lang="pl-PL" sz="700" b="1" dirty="0">
                <a:solidFill>
                  <a:srgbClr val="FF002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Jeśli posiadasz, to wstaw swój logotyp lub logo uczelni (na każdym slajdzie)</a:t>
            </a:r>
          </a:p>
        </p:txBody>
      </p:sp>
    </p:spTree>
    <p:extLst>
      <p:ext uri="{BB962C8B-B14F-4D97-AF65-F5344CB8AC3E}">
        <p14:creationId xmlns:p14="http://schemas.microsoft.com/office/powerpoint/2010/main" val="32610329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a 9">
            <a:extLst>
              <a:ext uri="{FF2B5EF4-FFF2-40B4-BE49-F238E27FC236}">
                <a16:creationId xmlns:a16="http://schemas.microsoft.com/office/drawing/2014/main" id="{A1904B06-F479-8577-4393-F0C4FA6B0F0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5224" y="-928367"/>
            <a:ext cx="2533454" cy="2501215"/>
          </a:xfrm>
          <a:prstGeom prst="rect">
            <a:avLst/>
          </a:prstGeom>
        </p:spPr>
      </p:pic>
      <p:sp>
        <p:nvSpPr>
          <p:cNvPr id="11" name="pole tekstowe 10">
            <a:extLst>
              <a:ext uri="{FF2B5EF4-FFF2-40B4-BE49-F238E27FC236}">
                <a16:creationId xmlns:a16="http://schemas.microsoft.com/office/drawing/2014/main" id="{8CC76FBE-BE91-42F4-E76F-B38DBB9C1136}"/>
              </a:ext>
            </a:extLst>
          </p:cNvPr>
          <p:cNvSpPr txBox="1"/>
          <p:nvPr/>
        </p:nvSpPr>
        <p:spPr>
          <a:xfrm>
            <a:off x="4133655" y="203532"/>
            <a:ext cx="6607228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3300" b="1" dirty="0">
                <a:latin typeface="Arial" panose="020B0604020202020204" pitchFamily="34" charset="0"/>
                <a:cs typeface="Arial" panose="020B0604020202020204" pitchFamily="34" charset="0"/>
              </a:rPr>
              <a:t>wpisz tytuł slajdu</a:t>
            </a:r>
          </a:p>
          <a:p>
            <a:r>
              <a:rPr lang="pl-PL" sz="2200" dirty="0">
                <a:latin typeface="Arial" panose="020B0604020202020204" pitchFamily="34" charset="0"/>
                <a:cs typeface="Arial" panose="020B0604020202020204" pitchFamily="34" charset="0"/>
              </a:rPr>
              <a:t>wpisz podtytuł – jeśli jest</a:t>
            </a:r>
          </a:p>
        </p:txBody>
      </p:sp>
      <p:sp>
        <p:nvSpPr>
          <p:cNvPr id="12" name="pole tekstowe 11">
            <a:extLst>
              <a:ext uri="{FF2B5EF4-FFF2-40B4-BE49-F238E27FC236}">
                <a16:creationId xmlns:a16="http://schemas.microsoft.com/office/drawing/2014/main" id="{E21A9380-EC49-61E2-57B6-D0AAF4BCB8C3}"/>
              </a:ext>
            </a:extLst>
          </p:cNvPr>
          <p:cNvSpPr txBox="1"/>
          <p:nvPr/>
        </p:nvSpPr>
        <p:spPr>
          <a:xfrm>
            <a:off x="1793773" y="1704543"/>
            <a:ext cx="862748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600" dirty="0">
                <a:latin typeface="Arial" panose="020B0604020202020204" pitchFamily="34" charset="0"/>
                <a:cs typeface="Arial" panose="020B0604020202020204" pitchFamily="34" charset="0"/>
              </a:rPr>
              <a:t>- miejsce na treść slajdu lub grafiki</a:t>
            </a:r>
          </a:p>
        </p:txBody>
      </p:sp>
      <p:pic>
        <p:nvPicPr>
          <p:cNvPr id="13" name="Grafika 12">
            <a:extLst>
              <a:ext uri="{FF2B5EF4-FFF2-40B4-BE49-F238E27FC236}">
                <a16:creationId xmlns:a16="http://schemas.microsoft.com/office/drawing/2014/main" id="{27F0815C-87B2-4DE6-0728-15C5B769D7B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600201" y="433426"/>
            <a:ext cx="2061594" cy="600152"/>
          </a:xfrm>
          <a:prstGeom prst="rect">
            <a:avLst/>
          </a:prstGeom>
        </p:spPr>
      </p:pic>
      <p:pic>
        <p:nvPicPr>
          <p:cNvPr id="14" name="Obraz 13">
            <a:extLst>
              <a:ext uri="{FF2B5EF4-FFF2-40B4-BE49-F238E27FC236}">
                <a16:creationId xmlns:a16="http://schemas.microsoft.com/office/drawing/2014/main" id="{19FB9935-3999-53BE-F900-035FD0D08AD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623869" y="6247151"/>
            <a:ext cx="1974757" cy="551697"/>
          </a:xfrm>
          <a:prstGeom prst="rect">
            <a:avLst/>
          </a:prstGeom>
        </p:spPr>
      </p:pic>
      <p:pic>
        <p:nvPicPr>
          <p:cNvPr id="16" name="Obraz 15">
            <a:extLst>
              <a:ext uri="{FF2B5EF4-FFF2-40B4-BE49-F238E27FC236}">
                <a16:creationId xmlns:a16="http://schemas.microsoft.com/office/drawing/2014/main" id="{DB6F8730-2A24-E674-895A-402E311F6603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793774" y="6315660"/>
            <a:ext cx="1509808" cy="469911"/>
          </a:xfrm>
          <a:prstGeom prst="rect">
            <a:avLst/>
          </a:prstGeom>
        </p:spPr>
      </p:pic>
      <p:sp>
        <p:nvSpPr>
          <p:cNvPr id="17" name="pole tekstowe 16">
            <a:extLst>
              <a:ext uri="{FF2B5EF4-FFF2-40B4-BE49-F238E27FC236}">
                <a16:creationId xmlns:a16="http://schemas.microsoft.com/office/drawing/2014/main" id="{227A734F-6C90-29AA-4A68-70EDB875E10D}"/>
              </a:ext>
            </a:extLst>
          </p:cNvPr>
          <p:cNvSpPr txBox="1"/>
          <p:nvPr/>
        </p:nvSpPr>
        <p:spPr>
          <a:xfrm>
            <a:off x="3620467" y="6315251"/>
            <a:ext cx="303791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700" dirty="0">
                <a:latin typeface="Arial" panose="020B0604020202020204" pitchFamily="34" charset="0"/>
                <a:cs typeface="Arial" panose="020B0604020202020204" pitchFamily="34" charset="0"/>
              </a:rPr>
              <a:t>Projekt dofinansowany ze środków budżetu państwa, </a:t>
            </a:r>
          </a:p>
          <a:p>
            <a:r>
              <a:rPr lang="pl-PL" sz="700" dirty="0">
                <a:latin typeface="Arial" panose="020B0604020202020204" pitchFamily="34" charset="0"/>
                <a:cs typeface="Arial" panose="020B0604020202020204" pitchFamily="34" charset="0"/>
              </a:rPr>
              <a:t>przyznanych przez Ministra Nauki w ramach Programu </a:t>
            </a:r>
          </a:p>
          <a:p>
            <a:r>
              <a:rPr lang="pl-PL" sz="700" dirty="0">
                <a:latin typeface="Arial" panose="020B0604020202020204" pitchFamily="34" charset="0"/>
                <a:cs typeface="Arial" panose="020B0604020202020204" pitchFamily="34" charset="0"/>
              </a:rPr>
              <a:t>„Społeczna Odpowiedzialność Nauki II”</a:t>
            </a:r>
          </a:p>
        </p:txBody>
      </p:sp>
      <p:cxnSp>
        <p:nvCxnSpPr>
          <p:cNvPr id="18" name="Łącznik prosty 17">
            <a:extLst>
              <a:ext uri="{FF2B5EF4-FFF2-40B4-BE49-F238E27FC236}">
                <a16:creationId xmlns:a16="http://schemas.microsoft.com/office/drawing/2014/main" id="{33FAFE0A-6565-78BE-1350-18514DE56D74}"/>
              </a:ext>
            </a:extLst>
          </p:cNvPr>
          <p:cNvCxnSpPr/>
          <p:nvPr/>
        </p:nvCxnSpPr>
        <p:spPr>
          <a:xfrm>
            <a:off x="1901371" y="6155768"/>
            <a:ext cx="8519886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9" name="pole tekstowe 18">
            <a:extLst>
              <a:ext uri="{FF2B5EF4-FFF2-40B4-BE49-F238E27FC236}">
                <a16:creationId xmlns:a16="http://schemas.microsoft.com/office/drawing/2014/main" id="{C0BF99FA-D38E-1248-D808-2FFCD5469087}"/>
              </a:ext>
            </a:extLst>
          </p:cNvPr>
          <p:cNvSpPr txBox="1"/>
          <p:nvPr/>
        </p:nvSpPr>
        <p:spPr>
          <a:xfrm>
            <a:off x="6494325" y="6287464"/>
            <a:ext cx="1918953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700" b="1" dirty="0">
                <a:solidFill>
                  <a:srgbClr val="FF002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Usuń ten napis. </a:t>
            </a:r>
          </a:p>
          <a:p>
            <a:r>
              <a:rPr lang="pl-PL" sz="700" b="1" dirty="0">
                <a:solidFill>
                  <a:srgbClr val="FF002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Jeśli posiadasz, to wstaw swój logotyp lub logo uczelni (na każdym slajdzie)</a:t>
            </a:r>
          </a:p>
        </p:txBody>
      </p:sp>
    </p:spTree>
    <p:extLst>
      <p:ext uri="{BB962C8B-B14F-4D97-AF65-F5344CB8AC3E}">
        <p14:creationId xmlns:p14="http://schemas.microsoft.com/office/powerpoint/2010/main" val="2980789784"/>
      </p:ext>
    </p:extLst>
  </p:cSld>
  <p:clrMapOvr>
    <a:masterClrMapping/>
  </p:clrMapOvr>
</p:sld>
</file>

<file path=ppt/theme/theme1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114</TotalTime>
  <Words>102</Words>
  <Application>Microsoft Office PowerPoint</Application>
  <PresentationFormat>Panoramiczny</PresentationFormat>
  <Paragraphs>17</Paragraphs>
  <Slides>2</Slides>
  <Notes>1</Notes>
  <HiddenSlides>0</HiddenSlides>
  <MMClips>0</MMClips>
  <ScaleCrop>false</ScaleCrop>
  <HeadingPairs>
    <vt:vector size="6" baseType="variant">
      <vt:variant>
        <vt:lpstr>Używane czcionki</vt:lpstr>
      </vt:variant>
      <vt:variant>
        <vt:i4>3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Motyw pakietu Office</vt:lpstr>
      <vt:lpstr>Prezentacja programu PowerPoint</vt:lpstr>
      <vt:lpstr>Prezentacja programu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adobe</dc:creator>
  <cp:lastModifiedBy>adobe</cp:lastModifiedBy>
  <cp:revision>15</cp:revision>
  <dcterms:created xsi:type="dcterms:W3CDTF">2023-10-27T09:10:00Z</dcterms:created>
  <dcterms:modified xsi:type="dcterms:W3CDTF">2024-11-12T08:47:32Z</dcterms:modified>
</cp:coreProperties>
</file>