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96FA"/>
    <a:srgbClr val="FF7508"/>
    <a:srgbClr val="06E563"/>
    <a:srgbClr val="03E762"/>
    <a:srgbClr val="F3DE2C"/>
    <a:srgbClr val="FF0021"/>
    <a:srgbClr val="41EAD5"/>
    <a:srgbClr val="E6E6E6"/>
    <a:srgbClr val="00ADEF"/>
    <a:srgbClr val="EC0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8CD49759-CBB7-9B44-6B16-9FC653146D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4654" y="-2658412"/>
            <a:ext cx="10698199" cy="6291025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21B459B1-77F1-EBBE-79F8-A0FA45233BAA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46D08BC8-AC77-42A3-A710-34DCEA3263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9073F985-F295-4374-EC2D-17B11AEC04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7C52F9F9-668D-4C96-4B1A-87C3135CE4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A61E8F78-4B70-8F26-B217-CAB3E633146E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F59C9F21-5B6C-E418-D327-B4A19C0E76FE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BAFD160-2589-EF45-E7B7-E6E81ABAEAF8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A8823501-9F64-FC02-B486-BF104880C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24" y="-928367"/>
            <a:ext cx="2533454" cy="25012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989D340-26B4-5CBA-3633-EFA12086948F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CAB44EE-7808-5608-3171-FC1CAA72749C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grafiki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2A85AA6C-BFE0-62E7-6107-6B53A8B52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72241023-4D4D-B76F-1DCF-CCD7A0DEE3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4F45844E-C852-C4BF-7E97-FEA2AC5411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43A2D9AF-C390-533A-C26F-1DA48301FEDB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A888086D-7DF8-85DD-2C57-3A30DD2834E6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1BE9F466-6E70-E508-CD4D-C8DE2AB600A6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adobe</cp:lastModifiedBy>
  <cp:revision>20</cp:revision>
  <dcterms:created xsi:type="dcterms:W3CDTF">2023-10-27T09:10:00Z</dcterms:created>
  <dcterms:modified xsi:type="dcterms:W3CDTF">2024-11-12T08:53:19Z</dcterms:modified>
</cp:coreProperties>
</file>