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66" r:id="rId2"/>
    <p:sldId id="267" r:id="rId3"/>
    <p:sldId id="257" r:id="rId4"/>
    <p:sldId id="263" r:id="rId5"/>
    <p:sldId id="262" r:id="rId6"/>
    <p:sldId id="258" r:id="rId7"/>
    <p:sldId id="268" r:id="rId8"/>
    <p:sldId id="269" r:id="rId9"/>
  </p:sldIdLst>
  <p:sldSz cx="21599525" cy="304927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obe" initials="a" lastIdx="1" clrIdx="0">
    <p:extLst>
      <p:ext uri="{19B8F6BF-5375-455C-9EA6-DF929625EA0E}">
        <p15:presenceInfo xmlns:p15="http://schemas.microsoft.com/office/powerpoint/2012/main" userId="adob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51230"/>
    <a:srgbClr val="E6E6E6"/>
    <a:srgbClr val="EC6616"/>
    <a:srgbClr val="E51C31"/>
    <a:srgbClr val="AE93C4"/>
    <a:srgbClr val="5DB457"/>
    <a:srgbClr val="63C2C7"/>
    <a:srgbClr val="EFDE28"/>
    <a:srgbClr val="58B358"/>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29" d="100"/>
          <a:sy n="29" d="100"/>
        </p:scale>
        <p:origin x="3552"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38012B-127A-45ED-AC2B-D3441E37D06E}" type="datetimeFigureOut">
              <a:rPr lang="pl-PL" smtClean="0"/>
              <a:t>12.11.2024</a:t>
            </a:fld>
            <a:endParaRPr lang="pl-PL"/>
          </a:p>
        </p:txBody>
      </p:sp>
      <p:sp>
        <p:nvSpPr>
          <p:cNvPr id="4" name="Symbol zastępczy obrazu slajdu 3"/>
          <p:cNvSpPr>
            <a:spLocks noGrp="1" noRot="1" noChangeAspect="1"/>
          </p:cNvSpPr>
          <p:nvPr>
            <p:ph type="sldImg" idx="2"/>
          </p:nvPr>
        </p:nvSpPr>
        <p:spPr>
          <a:xfrm>
            <a:off x="2335213" y="1143000"/>
            <a:ext cx="2187575"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220093-BF09-445E-84B9-3DAB63D92B1C}" type="slidenum">
              <a:rPr lang="pl-PL" smtClean="0"/>
              <a:t>‹#›</a:t>
            </a:fld>
            <a:endParaRPr lang="pl-PL"/>
          </a:p>
        </p:txBody>
      </p:sp>
    </p:spTree>
    <p:extLst>
      <p:ext uri="{BB962C8B-B14F-4D97-AF65-F5344CB8AC3E}">
        <p14:creationId xmlns:p14="http://schemas.microsoft.com/office/powerpoint/2010/main" val="4448289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72220093-BF09-445E-84B9-3DAB63D92B1C}" type="slidenum">
              <a:rPr lang="pl-PL" smtClean="0"/>
              <a:t>1</a:t>
            </a:fld>
            <a:endParaRPr lang="pl-PL"/>
          </a:p>
        </p:txBody>
      </p:sp>
    </p:spTree>
    <p:extLst>
      <p:ext uri="{BB962C8B-B14F-4D97-AF65-F5344CB8AC3E}">
        <p14:creationId xmlns:p14="http://schemas.microsoft.com/office/powerpoint/2010/main" val="19939277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itle 1"/>
          <p:cNvSpPr>
            <a:spLocks noGrp="1"/>
          </p:cNvSpPr>
          <p:nvPr>
            <p:ph type="ctrTitle"/>
          </p:nvPr>
        </p:nvSpPr>
        <p:spPr>
          <a:xfrm>
            <a:off x="1619965" y="4990358"/>
            <a:ext cx="18359596" cy="10615977"/>
          </a:xfrm>
        </p:spPr>
        <p:txBody>
          <a:bodyPr anchor="b"/>
          <a:lstStyle>
            <a:lvl1pPr algn="ctr">
              <a:defRPr sz="14173"/>
            </a:lvl1pPr>
          </a:lstStyle>
          <a:p>
            <a:r>
              <a:rPr lang="pl-PL"/>
              <a:t>Kliknij, aby edytować styl</a:t>
            </a:r>
            <a:endParaRPr lang="en-US" dirty="0"/>
          </a:p>
        </p:txBody>
      </p:sp>
      <p:sp>
        <p:nvSpPr>
          <p:cNvPr id="3" name="Subtitle 2"/>
          <p:cNvSpPr>
            <a:spLocks noGrp="1"/>
          </p:cNvSpPr>
          <p:nvPr>
            <p:ph type="subTitle" idx="1"/>
          </p:nvPr>
        </p:nvSpPr>
        <p:spPr>
          <a:xfrm>
            <a:off x="2699941" y="16015728"/>
            <a:ext cx="16199644" cy="7362008"/>
          </a:xfrm>
        </p:spPr>
        <p:txBody>
          <a:bodyPr/>
          <a:lstStyle>
            <a:lvl1pPr marL="0" indent="0" algn="ctr">
              <a:buNone/>
              <a:defRPr sz="5669"/>
            </a:lvl1pPr>
            <a:lvl2pPr marL="1079998" indent="0" algn="ctr">
              <a:buNone/>
              <a:defRPr sz="4724"/>
            </a:lvl2pPr>
            <a:lvl3pPr marL="2159996" indent="0" algn="ctr">
              <a:buNone/>
              <a:defRPr sz="4252"/>
            </a:lvl3pPr>
            <a:lvl4pPr marL="3239994" indent="0" algn="ctr">
              <a:buNone/>
              <a:defRPr sz="3780"/>
            </a:lvl4pPr>
            <a:lvl5pPr marL="4319991" indent="0" algn="ctr">
              <a:buNone/>
              <a:defRPr sz="3780"/>
            </a:lvl5pPr>
            <a:lvl6pPr marL="5399989" indent="0" algn="ctr">
              <a:buNone/>
              <a:defRPr sz="3780"/>
            </a:lvl6pPr>
            <a:lvl7pPr marL="6479987" indent="0" algn="ctr">
              <a:buNone/>
              <a:defRPr sz="3780"/>
            </a:lvl7pPr>
            <a:lvl8pPr marL="7559985" indent="0" algn="ctr">
              <a:buNone/>
              <a:defRPr sz="3780"/>
            </a:lvl8pPr>
            <a:lvl9pPr marL="8639983" indent="0" algn="ctr">
              <a:buNone/>
              <a:defRPr sz="3780"/>
            </a:lvl9pPr>
          </a:lstStyle>
          <a:p>
            <a:r>
              <a:rPr lang="pl-PL"/>
              <a:t>Kliknij, aby edytować styl wzorca podtytułu</a:t>
            </a:r>
            <a:endParaRPr lang="en-US" dirty="0"/>
          </a:p>
        </p:txBody>
      </p:sp>
      <p:sp>
        <p:nvSpPr>
          <p:cNvPr id="4" name="Date Placeholder 3"/>
          <p:cNvSpPr>
            <a:spLocks noGrp="1"/>
          </p:cNvSpPr>
          <p:nvPr>
            <p:ph type="dt" sz="half" idx="10"/>
          </p:nvPr>
        </p:nvSpPr>
        <p:spPr/>
        <p:txBody>
          <a:bodyPr/>
          <a:lstStyle/>
          <a:p>
            <a:fld id="{190E9DA2-4DE9-438A-9004-341879B3310A}" type="datetimeFigureOut">
              <a:rPr lang="pl-PL" smtClean="0"/>
              <a:t>12.11.2024</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7F12BC7F-CDB1-479A-AFFD-64B1496245F6}" type="slidenum">
              <a:rPr lang="pl-PL" smtClean="0"/>
              <a:t>‹#›</a:t>
            </a:fld>
            <a:endParaRPr lang="pl-PL"/>
          </a:p>
        </p:txBody>
      </p:sp>
    </p:spTree>
    <p:extLst>
      <p:ext uri="{BB962C8B-B14F-4D97-AF65-F5344CB8AC3E}">
        <p14:creationId xmlns:p14="http://schemas.microsoft.com/office/powerpoint/2010/main" val="34449087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Vertical Text Placeholder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190E9DA2-4DE9-438A-9004-341879B3310A}" type="datetimeFigureOut">
              <a:rPr lang="pl-PL" smtClean="0"/>
              <a:t>12.11.2024</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7F12BC7F-CDB1-479A-AFFD-64B1496245F6}" type="slidenum">
              <a:rPr lang="pl-PL" smtClean="0"/>
              <a:t>‹#›</a:t>
            </a:fld>
            <a:endParaRPr lang="pl-PL"/>
          </a:p>
        </p:txBody>
      </p:sp>
    </p:spTree>
    <p:extLst>
      <p:ext uri="{BB962C8B-B14F-4D97-AF65-F5344CB8AC3E}">
        <p14:creationId xmlns:p14="http://schemas.microsoft.com/office/powerpoint/2010/main" val="1491358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457161" y="1623454"/>
            <a:ext cx="4657398" cy="25841154"/>
          </a:xfrm>
        </p:spPr>
        <p:txBody>
          <a:bodyPr vert="eaVert"/>
          <a:lstStyle/>
          <a:p>
            <a:r>
              <a:rPr lang="pl-PL"/>
              <a:t>Kliknij, aby edytować styl</a:t>
            </a:r>
            <a:endParaRPr lang="en-US" dirty="0"/>
          </a:p>
        </p:txBody>
      </p:sp>
      <p:sp>
        <p:nvSpPr>
          <p:cNvPr id="3" name="Vertical Text Placeholder 2"/>
          <p:cNvSpPr>
            <a:spLocks noGrp="1"/>
          </p:cNvSpPr>
          <p:nvPr>
            <p:ph type="body" orient="vert" idx="1"/>
          </p:nvPr>
        </p:nvSpPr>
        <p:spPr>
          <a:xfrm>
            <a:off x="1484968" y="1623454"/>
            <a:ext cx="13702199" cy="25841154"/>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190E9DA2-4DE9-438A-9004-341879B3310A}" type="datetimeFigureOut">
              <a:rPr lang="pl-PL" smtClean="0"/>
              <a:t>12.11.2024</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7F12BC7F-CDB1-479A-AFFD-64B1496245F6}" type="slidenum">
              <a:rPr lang="pl-PL" smtClean="0"/>
              <a:t>‹#›</a:t>
            </a:fld>
            <a:endParaRPr lang="pl-PL"/>
          </a:p>
        </p:txBody>
      </p:sp>
    </p:spTree>
    <p:extLst>
      <p:ext uri="{BB962C8B-B14F-4D97-AF65-F5344CB8AC3E}">
        <p14:creationId xmlns:p14="http://schemas.microsoft.com/office/powerpoint/2010/main" val="959738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190E9DA2-4DE9-438A-9004-341879B3310A}" type="datetimeFigureOut">
              <a:rPr lang="pl-PL" smtClean="0"/>
              <a:t>12.11.2024</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7F12BC7F-CDB1-479A-AFFD-64B1496245F6}" type="slidenum">
              <a:rPr lang="pl-PL" smtClean="0"/>
              <a:t>‹#›</a:t>
            </a:fld>
            <a:endParaRPr lang="pl-PL"/>
          </a:p>
        </p:txBody>
      </p:sp>
    </p:spTree>
    <p:extLst>
      <p:ext uri="{BB962C8B-B14F-4D97-AF65-F5344CB8AC3E}">
        <p14:creationId xmlns:p14="http://schemas.microsoft.com/office/powerpoint/2010/main" val="36517048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itle 1"/>
          <p:cNvSpPr>
            <a:spLocks noGrp="1"/>
          </p:cNvSpPr>
          <p:nvPr>
            <p:ph type="title"/>
          </p:nvPr>
        </p:nvSpPr>
        <p:spPr>
          <a:xfrm>
            <a:off x="1473719" y="7602008"/>
            <a:ext cx="18629590" cy="12684114"/>
          </a:xfrm>
        </p:spPr>
        <p:txBody>
          <a:bodyPr anchor="b"/>
          <a:lstStyle>
            <a:lvl1pPr>
              <a:defRPr sz="14173"/>
            </a:lvl1pPr>
          </a:lstStyle>
          <a:p>
            <a:r>
              <a:rPr lang="pl-PL"/>
              <a:t>Kliknij, aby edytować styl</a:t>
            </a:r>
            <a:endParaRPr lang="en-US" dirty="0"/>
          </a:p>
        </p:txBody>
      </p:sp>
      <p:sp>
        <p:nvSpPr>
          <p:cNvPr id="3" name="Text Placeholder 2"/>
          <p:cNvSpPr>
            <a:spLocks noGrp="1"/>
          </p:cNvSpPr>
          <p:nvPr>
            <p:ph type="body" idx="1"/>
          </p:nvPr>
        </p:nvSpPr>
        <p:spPr>
          <a:xfrm>
            <a:off x="1473719" y="20406119"/>
            <a:ext cx="18629590" cy="6670276"/>
          </a:xfrm>
        </p:spPr>
        <p:txBody>
          <a:bodyPr/>
          <a:lstStyle>
            <a:lvl1pPr marL="0" indent="0">
              <a:buNone/>
              <a:defRPr sz="5669">
                <a:solidFill>
                  <a:schemeClr val="tx1"/>
                </a:solidFill>
              </a:defRPr>
            </a:lvl1pPr>
            <a:lvl2pPr marL="1079998" indent="0">
              <a:buNone/>
              <a:defRPr sz="4724">
                <a:solidFill>
                  <a:schemeClr val="tx1">
                    <a:tint val="75000"/>
                  </a:schemeClr>
                </a:solidFill>
              </a:defRPr>
            </a:lvl2pPr>
            <a:lvl3pPr marL="2159996" indent="0">
              <a:buNone/>
              <a:defRPr sz="4252">
                <a:solidFill>
                  <a:schemeClr val="tx1">
                    <a:tint val="75000"/>
                  </a:schemeClr>
                </a:solidFill>
              </a:defRPr>
            </a:lvl3pPr>
            <a:lvl4pPr marL="3239994" indent="0">
              <a:buNone/>
              <a:defRPr sz="3780">
                <a:solidFill>
                  <a:schemeClr val="tx1">
                    <a:tint val="75000"/>
                  </a:schemeClr>
                </a:solidFill>
              </a:defRPr>
            </a:lvl4pPr>
            <a:lvl5pPr marL="4319991" indent="0">
              <a:buNone/>
              <a:defRPr sz="3780">
                <a:solidFill>
                  <a:schemeClr val="tx1">
                    <a:tint val="75000"/>
                  </a:schemeClr>
                </a:solidFill>
              </a:defRPr>
            </a:lvl5pPr>
            <a:lvl6pPr marL="5399989" indent="0">
              <a:buNone/>
              <a:defRPr sz="3780">
                <a:solidFill>
                  <a:schemeClr val="tx1">
                    <a:tint val="75000"/>
                  </a:schemeClr>
                </a:solidFill>
              </a:defRPr>
            </a:lvl6pPr>
            <a:lvl7pPr marL="6479987" indent="0">
              <a:buNone/>
              <a:defRPr sz="3780">
                <a:solidFill>
                  <a:schemeClr val="tx1">
                    <a:tint val="75000"/>
                  </a:schemeClr>
                </a:solidFill>
              </a:defRPr>
            </a:lvl7pPr>
            <a:lvl8pPr marL="7559985" indent="0">
              <a:buNone/>
              <a:defRPr sz="3780">
                <a:solidFill>
                  <a:schemeClr val="tx1">
                    <a:tint val="75000"/>
                  </a:schemeClr>
                </a:solidFill>
              </a:defRPr>
            </a:lvl8pPr>
            <a:lvl9pPr marL="8639983" indent="0">
              <a:buNone/>
              <a:defRPr sz="378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190E9DA2-4DE9-438A-9004-341879B3310A}" type="datetimeFigureOut">
              <a:rPr lang="pl-PL" smtClean="0"/>
              <a:t>12.11.2024</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7F12BC7F-CDB1-479A-AFFD-64B1496245F6}" type="slidenum">
              <a:rPr lang="pl-PL" smtClean="0"/>
              <a:t>‹#›</a:t>
            </a:fld>
            <a:endParaRPr lang="pl-PL"/>
          </a:p>
        </p:txBody>
      </p:sp>
    </p:spTree>
    <p:extLst>
      <p:ext uri="{BB962C8B-B14F-4D97-AF65-F5344CB8AC3E}">
        <p14:creationId xmlns:p14="http://schemas.microsoft.com/office/powerpoint/2010/main" val="14393859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sz="half" idx="1"/>
          </p:nvPr>
        </p:nvSpPr>
        <p:spPr>
          <a:xfrm>
            <a:off x="1484967" y="8117270"/>
            <a:ext cx="9179798" cy="19347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Content Placeholder 3"/>
          <p:cNvSpPr>
            <a:spLocks noGrp="1"/>
          </p:cNvSpPr>
          <p:nvPr>
            <p:ph sz="half" idx="2"/>
          </p:nvPr>
        </p:nvSpPr>
        <p:spPr>
          <a:xfrm>
            <a:off x="10934760" y="8117270"/>
            <a:ext cx="9179798" cy="19347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Date Placeholder 4"/>
          <p:cNvSpPr>
            <a:spLocks noGrp="1"/>
          </p:cNvSpPr>
          <p:nvPr>
            <p:ph type="dt" sz="half" idx="10"/>
          </p:nvPr>
        </p:nvSpPr>
        <p:spPr/>
        <p:txBody>
          <a:bodyPr/>
          <a:lstStyle/>
          <a:p>
            <a:fld id="{190E9DA2-4DE9-438A-9004-341879B3310A}" type="datetimeFigureOut">
              <a:rPr lang="pl-PL" smtClean="0"/>
              <a:t>12.11.2024</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7F12BC7F-CDB1-479A-AFFD-64B1496245F6}" type="slidenum">
              <a:rPr lang="pl-PL" smtClean="0"/>
              <a:t>‹#›</a:t>
            </a:fld>
            <a:endParaRPr lang="pl-PL"/>
          </a:p>
        </p:txBody>
      </p:sp>
    </p:spTree>
    <p:extLst>
      <p:ext uri="{BB962C8B-B14F-4D97-AF65-F5344CB8AC3E}">
        <p14:creationId xmlns:p14="http://schemas.microsoft.com/office/powerpoint/2010/main" val="5500883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itle 1"/>
          <p:cNvSpPr>
            <a:spLocks noGrp="1"/>
          </p:cNvSpPr>
          <p:nvPr>
            <p:ph type="title"/>
          </p:nvPr>
        </p:nvSpPr>
        <p:spPr>
          <a:xfrm>
            <a:off x="1487781" y="1623461"/>
            <a:ext cx="18629590" cy="5893846"/>
          </a:xfrm>
        </p:spPr>
        <p:txBody>
          <a:bodyPr/>
          <a:lstStyle/>
          <a:p>
            <a:r>
              <a:rPr lang="pl-PL"/>
              <a:t>Kliknij, aby edytować styl</a:t>
            </a:r>
            <a:endParaRPr lang="en-US" dirty="0"/>
          </a:p>
        </p:txBody>
      </p:sp>
      <p:sp>
        <p:nvSpPr>
          <p:cNvPr id="3" name="Text Placeholder 2"/>
          <p:cNvSpPr>
            <a:spLocks noGrp="1"/>
          </p:cNvSpPr>
          <p:nvPr>
            <p:ph type="body" idx="1"/>
          </p:nvPr>
        </p:nvSpPr>
        <p:spPr>
          <a:xfrm>
            <a:off x="1487783" y="7474949"/>
            <a:ext cx="9137610" cy="3663357"/>
          </a:xfrm>
        </p:spPr>
        <p:txBody>
          <a:bodyPr anchor="b"/>
          <a:lstStyle>
            <a:lvl1pPr marL="0" indent="0">
              <a:buNone/>
              <a:defRPr sz="5669" b="1"/>
            </a:lvl1pPr>
            <a:lvl2pPr marL="1079998" indent="0">
              <a:buNone/>
              <a:defRPr sz="4724" b="1"/>
            </a:lvl2pPr>
            <a:lvl3pPr marL="2159996" indent="0">
              <a:buNone/>
              <a:defRPr sz="4252" b="1"/>
            </a:lvl3pPr>
            <a:lvl4pPr marL="3239994" indent="0">
              <a:buNone/>
              <a:defRPr sz="3780" b="1"/>
            </a:lvl4pPr>
            <a:lvl5pPr marL="4319991" indent="0">
              <a:buNone/>
              <a:defRPr sz="3780" b="1"/>
            </a:lvl5pPr>
            <a:lvl6pPr marL="5399989" indent="0">
              <a:buNone/>
              <a:defRPr sz="3780" b="1"/>
            </a:lvl6pPr>
            <a:lvl7pPr marL="6479987" indent="0">
              <a:buNone/>
              <a:defRPr sz="3780" b="1"/>
            </a:lvl7pPr>
            <a:lvl8pPr marL="7559985" indent="0">
              <a:buNone/>
              <a:defRPr sz="3780" b="1"/>
            </a:lvl8pPr>
            <a:lvl9pPr marL="8639983" indent="0">
              <a:buNone/>
              <a:defRPr sz="3780" b="1"/>
            </a:lvl9pPr>
          </a:lstStyle>
          <a:p>
            <a:pPr lvl="0"/>
            <a:r>
              <a:rPr lang="pl-PL"/>
              <a:t>Kliknij, aby edytować style wzorca tekstu</a:t>
            </a:r>
          </a:p>
        </p:txBody>
      </p:sp>
      <p:sp>
        <p:nvSpPr>
          <p:cNvPr id="4" name="Content Placeholder 3"/>
          <p:cNvSpPr>
            <a:spLocks noGrp="1"/>
          </p:cNvSpPr>
          <p:nvPr>
            <p:ph sz="half" idx="2"/>
          </p:nvPr>
        </p:nvSpPr>
        <p:spPr>
          <a:xfrm>
            <a:off x="1487783" y="11138306"/>
            <a:ext cx="9137610" cy="16382770"/>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Text Placeholder 4"/>
          <p:cNvSpPr>
            <a:spLocks noGrp="1"/>
          </p:cNvSpPr>
          <p:nvPr>
            <p:ph type="body" sz="quarter" idx="3"/>
          </p:nvPr>
        </p:nvSpPr>
        <p:spPr>
          <a:xfrm>
            <a:off x="10934761" y="7474949"/>
            <a:ext cx="9182611" cy="3663357"/>
          </a:xfrm>
        </p:spPr>
        <p:txBody>
          <a:bodyPr anchor="b"/>
          <a:lstStyle>
            <a:lvl1pPr marL="0" indent="0">
              <a:buNone/>
              <a:defRPr sz="5669" b="1"/>
            </a:lvl1pPr>
            <a:lvl2pPr marL="1079998" indent="0">
              <a:buNone/>
              <a:defRPr sz="4724" b="1"/>
            </a:lvl2pPr>
            <a:lvl3pPr marL="2159996" indent="0">
              <a:buNone/>
              <a:defRPr sz="4252" b="1"/>
            </a:lvl3pPr>
            <a:lvl4pPr marL="3239994" indent="0">
              <a:buNone/>
              <a:defRPr sz="3780" b="1"/>
            </a:lvl4pPr>
            <a:lvl5pPr marL="4319991" indent="0">
              <a:buNone/>
              <a:defRPr sz="3780" b="1"/>
            </a:lvl5pPr>
            <a:lvl6pPr marL="5399989" indent="0">
              <a:buNone/>
              <a:defRPr sz="3780" b="1"/>
            </a:lvl6pPr>
            <a:lvl7pPr marL="6479987" indent="0">
              <a:buNone/>
              <a:defRPr sz="3780" b="1"/>
            </a:lvl7pPr>
            <a:lvl8pPr marL="7559985" indent="0">
              <a:buNone/>
              <a:defRPr sz="3780" b="1"/>
            </a:lvl8pPr>
            <a:lvl9pPr marL="8639983" indent="0">
              <a:buNone/>
              <a:defRPr sz="3780" b="1"/>
            </a:lvl9pPr>
          </a:lstStyle>
          <a:p>
            <a:pPr lvl="0"/>
            <a:r>
              <a:rPr lang="pl-PL"/>
              <a:t>Kliknij, aby edytować style wzorca tekstu</a:t>
            </a:r>
          </a:p>
        </p:txBody>
      </p:sp>
      <p:sp>
        <p:nvSpPr>
          <p:cNvPr id="6" name="Content Placeholder 5"/>
          <p:cNvSpPr>
            <a:spLocks noGrp="1"/>
          </p:cNvSpPr>
          <p:nvPr>
            <p:ph sz="quarter" idx="4"/>
          </p:nvPr>
        </p:nvSpPr>
        <p:spPr>
          <a:xfrm>
            <a:off x="10934761" y="11138306"/>
            <a:ext cx="9182611" cy="16382770"/>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7" name="Date Placeholder 6"/>
          <p:cNvSpPr>
            <a:spLocks noGrp="1"/>
          </p:cNvSpPr>
          <p:nvPr>
            <p:ph type="dt" sz="half" idx="10"/>
          </p:nvPr>
        </p:nvSpPr>
        <p:spPr/>
        <p:txBody>
          <a:bodyPr/>
          <a:lstStyle/>
          <a:p>
            <a:fld id="{190E9DA2-4DE9-438A-9004-341879B3310A}" type="datetimeFigureOut">
              <a:rPr lang="pl-PL" smtClean="0"/>
              <a:t>12.11.2024</a:t>
            </a:fld>
            <a:endParaRPr lang="pl-PL"/>
          </a:p>
        </p:txBody>
      </p:sp>
      <p:sp>
        <p:nvSpPr>
          <p:cNvPr id="8" name="Footer Placeholder 7"/>
          <p:cNvSpPr>
            <a:spLocks noGrp="1"/>
          </p:cNvSpPr>
          <p:nvPr>
            <p:ph type="ftr" sz="quarter" idx="11"/>
          </p:nvPr>
        </p:nvSpPr>
        <p:spPr/>
        <p:txBody>
          <a:bodyPr/>
          <a:lstStyle/>
          <a:p>
            <a:endParaRPr lang="pl-PL"/>
          </a:p>
        </p:txBody>
      </p:sp>
      <p:sp>
        <p:nvSpPr>
          <p:cNvPr id="9" name="Slide Number Placeholder 8"/>
          <p:cNvSpPr>
            <a:spLocks noGrp="1"/>
          </p:cNvSpPr>
          <p:nvPr>
            <p:ph type="sldNum" sz="quarter" idx="12"/>
          </p:nvPr>
        </p:nvSpPr>
        <p:spPr/>
        <p:txBody>
          <a:bodyPr/>
          <a:lstStyle/>
          <a:p>
            <a:fld id="{7F12BC7F-CDB1-479A-AFFD-64B1496245F6}" type="slidenum">
              <a:rPr lang="pl-PL" smtClean="0"/>
              <a:t>‹#›</a:t>
            </a:fld>
            <a:endParaRPr lang="pl-PL"/>
          </a:p>
        </p:txBody>
      </p:sp>
    </p:spTree>
    <p:extLst>
      <p:ext uri="{BB962C8B-B14F-4D97-AF65-F5344CB8AC3E}">
        <p14:creationId xmlns:p14="http://schemas.microsoft.com/office/powerpoint/2010/main" val="22453387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Date Placeholder 2"/>
          <p:cNvSpPr>
            <a:spLocks noGrp="1"/>
          </p:cNvSpPr>
          <p:nvPr>
            <p:ph type="dt" sz="half" idx="10"/>
          </p:nvPr>
        </p:nvSpPr>
        <p:spPr/>
        <p:txBody>
          <a:bodyPr/>
          <a:lstStyle/>
          <a:p>
            <a:fld id="{190E9DA2-4DE9-438A-9004-341879B3310A}" type="datetimeFigureOut">
              <a:rPr lang="pl-PL" smtClean="0"/>
              <a:t>12.11.2024</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7F12BC7F-CDB1-479A-AFFD-64B1496245F6}" type="slidenum">
              <a:rPr lang="pl-PL" smtClean="0"/>
              <a:t>‹#›</a:t>
            </a:fld>
            <a:endParaRPr lang="pl-PL"/>
          </a:p>
        </p:txBody>
      </p:sp>
    </p:spTree>
    <p:extLst>
      <p:ext uri="{BB962C8B-B14F-4D97-AF65-F5344CB8AC3E}">
        <p14:creationId xmlns:p14="http://schemas.microsoft.com/office/powerpoint/2010/main" val="515229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0E9DA2-4DE9-438A-9004-341879B3310A}" type="datetimeFigureOut">
              <a:rPr lang="pl-PL" smtClean="0"/>
              <a:t>12.11.2024</a:t>
            </a:fld>
            <a:endParaRPr lang="pl-PL"/>
          </a:p>
        </p:txBody>
      </p:sp>
      <p:sp>
        <p:nvSpPr>
          <p:cNvPr id="3" name="Footer Placeholder 2"/>
          <p:cNvSpPr>
            <a:spLocks noGrp="1"/>
          </p:cNvSpPr>
          <p:nvPr>
            <p:ph type="ftr" sz="quarter" idx="11"/>
          </p:nvPr>
        </p:nvSpPr>
        <p:spPr/>
        <p:txBody>
          <a:bodyPr/>
          <a:lstStyle/>
          <a:p>
            <a:endParaRPr lang="pl-PL"/>
          </a:p>
        </p:txBody>
      </p:sp>
      <p:sp>
        <p:nvSpPr>
          <p:cNvPr id="4" name="Slide Number Placeholder 3"/>
          <p:cNvSpPr>
            <a:spLocks noGrp="1"/>
          </p:cNvSpPr>
          <p:nvPr>
            <p:ph type="sldNum" sz="quarter" idx="12"/>
          </p:nvPr>
        </p:nvSpPr>
        <p:spPr/>
        <p:txBody>
          <a:bodyPr/>
          <a:lstStyle/>
          <a:p>
            <a:fld id="{7F12BC7F-CDB1-479A-AFFD-64B1496245F6}" type="slidenum">
              <a:rPr lang="pl-PL" smtClean="0"/>
              <a:t>‹#›</a:t>
            </a:fld>
            <a:endParaRPr lang="pl-PL"/>
          </a:p>
        </p:txBody>
      </p:sp>
    </p:spTree>
    <p:extLst>
      <p:ext uri="{BB962C8B-B14F-4D97-AF65-F5344CB8AC3E}">
        <p14:creationId xmlns:p14="http://schemas.microsoft.com/office/powerpoint/2010/main" val="1552479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itle 1"/>
          <p:cNvSpPr>
            <a:spLocks noGrp="1"/>
          </p:cNvSpPr>
          <p:nvPr>
            <p:ph type="title"/>
          </p:nvPr>
        </p:nvSpPr>
        <p:spPr>
          <a:xfrm>
            <a:off x="1487781" y="2032847"/>
            <a:ext cx="6966409" cy="7114963"/>
          </a:xfrm>
        </p:spPr>
        <p:txBody>
          <a:bodyPr anchor="b"/>
          <a:lstStyle>
            <a:lvl1pPr>
              <a:defRPr sz="7559"/>
            </a:lvl1pPr>
          </a:lstStyle>
          <a:p>
            <a:r>
              <a:rPr lang="pl-PL"/>
              <a:t>Kliknij, aby edytować styl</a:t>
            </a:r>
            <a:endParaRPr lang="en-US" dirty="0"/>
          </a:p>
        </p:txBody>
      </p:sp>
      <p:sp>
        <p:nvSpPr>
          <p:cNvPr id="3" name="Content Placeholder 2"/>
          <p:cNvSpPr>
            <a:spLocks noGrp="1"/>
          </p:cNvSpPr>
          <p:nvPr>
            <p:ph idx="1"/>
          </p:nvPr>
        </p:nvSpPr>
        <p:spPr>
          <a:xfrm>
            <a:off x="9182611" y="4390391"/>
            <a:ext cx="10934760" cy="21669581"/>
          </a:xfrm>
        </p:spPr>
        <p:txBody>
          <a:bodyPr/>
          <a:lstStyle>
            <a:lvl1pPr>
              <a:defRPr sz="7559"/>
            </a:lvl1pPr>
            <a:lvl2pPr>
              <a:defRPr sz="6614"/>
            </a:lvl2pPr>
            <a:lvl3pPr>
              <a:defRPr sz="5669"/>
            </a:lvl3pPr>
            <a:lvl4pPr>
              <a:defRPr sz="4724"/>
            </a:lvl4pPr>
            <a:lvl5pPr>
              <a:defRPr sz="4724"/>
            </a:lvl5pPr>
            <a:lvl6pPr>
              <a:defRPr sz="4724"/>
            </a:lvl6pPr>
            <a:lvl7pPr>
              <a:defRPr sz="4724"/>
            </a:lvl7pPr>
            <a:lvl8pPr>
              <a:defRPr sz="4724"/>
            </a:lvl8pPr>
            <a:lvl9pPr>
              <a:defRPr sz="4724"/>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Text Placeholder 3"/>
          <p:cNvSpPr>
            <a:spLocks noGrp="1"/>
          </p:cNvSpPr>
          <p:nvPr>
            <p:ph type="body" sz="half" idx="2"/>
          </p:nvPr>
        </p:nvSpPr>
        <p:spPr>
          <a:xfrm>
            <a:off x="1487781" y="9147810"/>
            <a:ext cx="6966409" cy="16947450"/>
          </a:xfrm>
        </p:spPr>
        <p:txBody>
          <a:bodyPr/>
          <a:lstStyle>
            <a:lvl1pPr marL="0" indent="0">
              <a:buNone/>
              <a:defRPr sz="3780"/>
            </a:lvl1pPr>
            <a:lvl2pPr marL="1079998" indent="0">
              <a:buNone/>
              <a:defRPr sz="3307"/>
            </a:lvl2pPr>
            <a:lvl3pPr marL="2159996" indent="0">
              <a:buNone/>
              <a:defRPr sz="2835"/>
            </a:lvl3pPr>
            <a:lvl4pPr marL="3239994" indent="0">
              <a:buNone/>
              <a:defRPr sz="2362"/>
            </a:lvl4pPr>
            <a:lvl5pPr marL="4319991" indent="0">
              <a:buNone/>
              <a:defRPr sz="2362"/>
            </a:lvl5pPr>
            <a:lvl6pPr marL="5399989" indent="0">
              <a:buNone/>
              <a:defRPr sz="2362"/>
            </a:lvl6pPr>
            <a:lvl7pPr marL="6479987" indent="0">
              <a:buNone/>
              <a:defRPr sz="2362"/>
            </a:lvl7pPr>
            <a:lvl8pPr marL="7559985" indent="0">
              <a:buNone/>
              <a:defRPr sz="2362"/>
            </a:lvl8pPr>
            <a:lvl9pPr marL="8639983" indent="0">
              <a:buNone/>
              <a:defRPr sz="2362"/>
            </a:lvl9pPr>
          </a:lstStyle>
          <a:p>
            <a:pPr lvl="0"/>
            <a:r>
              <a:rPr lang="pl-PL"/>
              <a:t>Kliknij, aby edytować style wzorca tekstu</a:t>
            </a:r>
          </a:p>
        </p:txBody>
      </p:sp>
      <p:sp>
        <p:nvSpPr>
          <p:cNvPr id="5" name="Date Placeholder 4"/>
          <p:cNvSpPr>
            <a:spLocks noGrp="1"/>
          </p:cNvSpPr>
          <p:nvPr>
            <p:ph type="dt" sz="half" idx="10"/>
          </p:nvPr>
        </p:nvSpPr>
        <p:spPr/>
        <p:txBody>
          <a:bodyPr/>
          <a:lstStyle/>
          <a:p>
            <a:fld id="{190E9DA2-4DE9-438A-9004-341879B3310A}" type="datetimeFigureOut">
              <a:rPr lang="pl-PL" smtClean="0"/>
              <a:t>12.11.2024</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7F12BC7F-CDB1-479A-AFFD-64B1496245F6}" type="slidenum">
              <a:rPr lang="pl-PL" smtClean="0"/>
              <a:t>‹#›</a:t>
            </a:fld>
            <a:endParaRPr lang="pl-PL"/>
          </a:p>
        </p:txBody>
      </p:sp>
    </p:spTree>
    <p:extLst>
      <p:ext uri="{BB962C8B-B14F-4D97-AF65-F5344CB8AC3E}">
        <p14:creationId xmlns:p14="http://schemas.microsoft.com/office/powerpoint/2010/main" val="40299542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itle 1"/>
          <p:cNvSpPr>
            <a:spLocks noGrp="1"/>
          </p:cNvSpPr>
          <p:nvPr>
            <p:ph type="title"/>
          </p:nvPr>
        </p:nvSpPr>
        <p:spPr>
          <a:xfrm>
            <a:off x="1487781" y="2032847"/>
            <a:ext cx="6966409" cy="7114963"/>
          </a:xfrm>
        </p:spPr>
        <p:txBody>
          <a:bodyPr anchor="b"/>
          <a:lstStyle>
            <a:lvl1pPr>
              <a:defRPr sz="7559"/>
            </a:lvl1pPr>
          </a:lstStyle>
          <a:p>
            <a:r>
              <a:rPr lang="pl-PL"/>
              <a:t>Kliknij, aby edytować styl</a:t>
            </a:r>
            <a:endParaRPr lang="en-US" dirty="0"/>
          </a:p>
        </p:txBody>
      </p:sp>
      <p:sp>
        <p:nvSpPr>
          <p:cNvPr id="3" name="Picture Placeholder 2"/>
          <p:cNvSpPr>
            <a:spLocks noGrp="1" noChangeAspect="1"/>
          </p:cNvSpPr>
          <p:nvPr>
            <p:ph type="pic" idx="1"/>
          </p:nvPr>
        </p:nvSpPr>
        <p:spPr>
          <a:xfrm>
            <a:off x="9182611" y="4390391"/>
            <a:ext cx="10934760" cy="21669581"/>
          </a:xfrm>
        </p:spPr>
        <p:txBody>
          <a:bodyPr anchor="t"/>
          <a:lstStyle>
            <a:lvl1pPr marL="0" indent="0">
              <a:buNone/>
              <a:defRPr sz="7559"/>
            </a:lvl1pPr>
            <a:lvl2pPr marL="1079998" indent="0">
              <a:buNone/>
              <a:defRPr sz="6614"/>
            </a:lvl2pPr>
            <a:lvl3pPr marL="2159996" indent="0">
              <a:buNone/>
              <a:defRPr sz="5669"/>
            </a:lvl3pPr>
            <a:lvl4pPr marL="3239994" indent="0">
              <a:buNone/>
              <a:defRPr sz="4724"/>
            </a:lvl4pPr>
            <a:lvl5pPr marL="4319991" indent="0">
              <a:buNone/>
              <a:defRPr sz="4724"/>
            </a:lvl5pPr>
            <a:lvl6pPr marL="5399989" indent="0">
              <a:buNone/>
              <a:defRPr sz="4724"/>
            </a:lvl6pPr>
            <a:lvl7pPr marL="6479987" indent="0">
              <a:buNone/>
              <a:defRPr sz="4724"/>
            </a:lvl7pPr>
            <a:lvl8pPr marL="7559985" indent="0">
              <a:buNone/>
              <a:defRPr sz="4724"/>
            </a:lvl8pPr>
            <a:lvl9pPr marL="8639983" indent="0">
              <a:buNone/>
              <a:defRPr sz="4724"/>
            </a:lvl9pPr>
          </a:lstStyle>
          <a:p>
            <a:r>
              <a:rPr lang="pl-PL"/>
              <a:t>Kliknij ikonę, aby dodać obraz</a:t>
            </a:r>
            <a:endParaRPr lang="en-US" dirty="0"/>
          </a:p>
        </p:txBody>
      </p:sp>
      <p:sp>
        <p:nvSpPr>
          <p:cNvPr id="4" name="Text Placeholder 3"/>
          <p:cNvSpPr>
            <a:spLocks noGrp="1"/>
          </p:cNvSpPr>
          <p:nvPr>
            <p:ph type="body" sz="half" idx="2"/>
          </p:nvPr>
        </p:nvSpPr>
        <p:spPr>
          <a:xfrm>
            <a:off x="1487781" y="9147810"/>
            <a:ext cx="6966409" cy="16947450"/>
          </a:xfrm>
        </p:spPr>
        <p:txBody>
          <a:bodyPr/>
          <a:lstStyle>
            <a:lvl1pPr marL="0" indent="0">
              <a:buNone/>
              <a:defRPr sz="3780"/>
            </a:lvl1pPr>
            <a:lvl2pPr marL="1079998" indent="0">
              <a:buNone/>
              <a:defRPr sz="3307"/>
            </a:lvl2pPr>
            <a:lvl3pPr marL="2159996" indent="0">
              <a:buNone/>
              <a:defRPr sz="2835"/>
            </a:lvl3pPr>
            <a:lvl4pPr marL="3239994" indent="0">
              <a:buNone/>
              <a:defRPr sz="2362"/>
            </a:lvl4pPr>
            <a:lvl5pPr marL="4319991" indent="0">
              <a:buNone/>
              <a:defRPr sz="2362"/>
            </a:lvl5pPr>
            <a:lvl6pPr marL="5399989" indent="0">
              <a:buNone/>
              <a:defRPr sz="2362"/>
            </a:lvl6pPr>
            <a:lvl7pPr marL="6479987" indent="0">
              <a:buNone/>
              <a:defRPr sz="2362"/>
            </a:lvl7pPr>
            <a:lvl8pPr marL="7559985" indent="0">
              <a:buNone/>
              <a:defRPr sz="2362"/>
            </a:lvl8pPr>
            <a:lvl9pPr marL="8639983" indent="0">
              <a:buNone/>
              <a:defRPr sz="2362"/>
            </a:lvl9pPr>
          </a:lstStyle>
          <a:p>
            <a:pPr lvl="0"/>
            <a:r>
              <a:rPr lang="pl-PL"/>
              <a:t>Kliknij, aby edytować style wzorca tekstu</a:t>
            </a:r>
          </a:p>
        </p:txBody>
      </p:sp>
      <p:sp>
        <p:nvSpPr>
          <p:cNvPr id="5" name="Date Placeholder 4"/>
          <p:cNvSpPr>
            <a:spLocks noGrp="1"/>
          </p:cNvSpPr>
          <p:nvPr>
            <p:ph type="dt" sz="half" idx="10"/>
          </p:nvPr>
        </p:nvSpPr>
        <p:spPr/>
        <p:txBody>
          <a:bodyPr/>
          <a:lstStyle/>
          <a:p>
            <a:fld id="{190E9DA2-4DE9-438A-9004-341879B3310A}" type="datetimeFigureOut">
              <a:rPr lang="pl-PL" smtClean="0"/>
              <a:t>12.11.2024</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7F12BC7F-CDB1-479A-AFFD-64B1496245F6}" type="slidenum">
              <a:rPr lang="pl-PL" smtClean="0"/>
              <a:t>‹#›</a:t>
            </a:fld>
            <a:endParaRPr lang="pl-PL"/>
          </a:p>
        </p:txBody>
      </p:sp>
    </p:spTree>
    <p:extLst>
      <p:ext uri="{BB962C8B-B14F-4D97-AF65-F5344CB8AC3E}">
        <p14:creationId xmlns:p14="http://schemas.microsoft.com/office/powerpoint/2010/main" val="33166235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1DE2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84968" y="1623461"/>
            <a:ext cx="18629590" cy="5893846"/>
          </a:xfrm>
          <a:prstGeom prst="rect">
            <a:avLst/>
          </a:prstGeom>
        </p:spPr>
        <p:txBody>
          <a:bodyPr vert="horz" lIns="91440" tIns="45720" rIns="91440" bIns="45720" rtlCol="0" anchor="ctr">
            <a:normAutofit/>
          </a:bodyPr>
          <a:lstStyle/>
          <a:p>
            <a:r>
              <a:rPr lang="pl-PL"/>
              <a:t>Kliknij, aby edytować styl</a:t>
            </a:r>
            <a:endParaRPr lang="en-US" dirty="0"/>
          </a:p>
        </p:txBody>
      </p:sp>
      <p:sp>
        <p:nvSpPr>
          <p:cNvPr id="3" name="Text Placeholder 2"/>
          <p:cNvSpPr>
            <a:spLocks noGrp="1"/>
          </p:cNvSpPr>
          <p:nvPr>
            <p:ph type="body" idx="1"/>
          </p:nvPr>
        </p:nvSpPr>
        <p:spPr>
          <a:xfrm>
            <a:off x="1484968" y="8117270"/>
            <a:ext cx="18629590" cy="19347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2"/>
          </p:nvPr>
        </p:nvSpPr>
        <p:spPr>
          <a:xfrm>
            <a:off x="1484967" y="28262222"/>
            <a:ext cx="4859893" cy="1623454"/>
          </a:xfrm>
          <a:prstGeom prst="rect">
            <a:avLst/>
          </a:prstGeom>
        </p:spPr>
        <p:txBody>
          <a:bodyPr vert="horz" lIns="91440" tIns="45720" rIns="91440" bIns="45720" rtlCol="0" anchor="ctr"/>
          <a:lstStyle>
            <a:lvl1pPr algn="l">
              <a:defRPr sz="2835">
                <a:solidFill>
                  <a:schemeClr val="tx1">
                    <a:tint val="75000"/>
                  </a:schemeClr>
                </a:solidFill>
              </a:defRPr>
            </a:lvl1pPr>
          </a:lstStyle>
          <a:p>
            <a:fld id="{190E9DA2-4DE9-438A-9004-341879B3310A}" type="datetimeFigureOut">
              <a:rPr lang="pl-PL" smtClean="0"/>
              <a:t>12.11.2024</a:t>
            </a:fld>
            <a:endParaRPr lang="pl-PL"/>
          </a:p>
        </p:txBody>
      </p:sp>
      <p:sp>
        <p:nvSpPr>
          <p:cNvPr id="5" name="Footer Placeholder 4"/>
          <p:cNvSpPr>
            <a:spLocks noGrp="1"/>
          </p:cNvSpPr>
          <p:nvPr>
            <p:ph type="ftr" sz="quarter" idx="3"/>
          </p:nvPr>
        </p:nvSpPr>
        <p:spPr>
          <a:xfrm>
            <a:off x="7154843" y="28262222"/>
            <a:ext cx="7289840" cy="1623454"/>
          </a:xfrm>
          <a:prstGeom prst="rect">
            <a:avLst/>
          </a:prstGeom>
        </p:spPr>
        <p:txBody>
          <a:bodyPr vert="horz" lIns="91440" tIns="45720" rIns="91440" bIns="45720" rtlCol="0" anchor="ctr"/>
          <a:lstStyle>
            <a:lvl1pPr algn="ctr">
              <a:defRPr sz="2835">
                <a:solidFill>
                  <a:schemeClr val="tx1">
                    <a:tint val="75000"/>
                  </a:schemeClr>
                </a:solidFill>
              </a:defRPr>
            </a:lvl1pPr>
          </a:lstStyle>
          <a:p>
            <a:endParaRPr lang="pl-PL"/>
          </a:p>
        </p:txBody>
      </p:sp>
      <p:sp>
        <p:nvSpPr>
          <p:cNvPr id="6" name="Slide Number Placeholder 5"/>
          <p:cNvSpPr>
            <a:spLocks noGrp="1"/>
          </p:cNvSpPr>
          <p:nvPr>
            <p:ph type="sldNum" sz="quarter" idx="4"/>
          </p:nvPr>
        </p:nvSpPr>
        <p:spPr>
          <a:xfrm>
            <a:off x="15254665" y="28262222"/>
            <a:ext cx="4859893" cy="1623454"/>
          </a:xfrm>
          <a:prstGeom prst="rect">
            <a:avLst/>
          </a:prstGeom>
        </p:spPr>
        <p:txBody>
          <a:bodyPr vert="horz" lIns="91440" tIns="45720" rIns="91440" bIns="45720" rtlCol="0" anchor="ctr"/>
          <a:lstStyle>
            <a:lvl1pPr algn="r">
              <a:defRPr sz="2835">
                <a:solidFill>
                  <a:schemeClr val="tx1">
                    <a:tint val="75000"/>
                  </a:schemeClr>
                </a:solidFill>
              </a:defRPr>
            </a:lvl1pPr>
          </a:lstStyle>
          <a:p>
            <a:fld id="{7F12BC7F-CDB1-479A-AFFD-64B1496245F6}" type="slidenum">
              <a:rPr lang="pl-PL" smtClean="0"/>
              <a:t>‹#›</a:t>
            </a:fld>
            <a:endParaRPr lang="pl-PL"/>
          </a:p>
        </p:txBody>
      </p:sp>
    </p:spTree>
    <p:extLst>
      <p:ext uri="{BB962C8B-B14F-4D97-AF65-F5344CB8AC3E}">
        <p14:creationId xmlns:p14="http://schemas.microsoft.com/office/powerpoint/2010/main" val="37949071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159996" rtl="0" eaLnBrk="1" latinLnBrk="0" hangingPunct="1">
        <a:lnSpc>
          <a:spcPct val="90000"/>
        </a:lnSpc>
        <a:spcBef>
          <a:spcPct val="0"/>
        </a:spcBef>
        <a:buNone/>
        <a:defRPr sz="10394" kern="1200">
          <a:solidFill>
            <a:schemeClr val="tx1"/>
          </a:solidFill>
          <a:latin typeface="+mj-lt"/>
          <a:ea typeface="+mj-ea"/>
          <a:cs typeface="+mj-cs"/>
        </a:defRPr>
      </a:lvl1pPr>
    </p:titleStyle>
    <p:bodyStyle>
      <a:lvl1pPr marL="539999" indent="-539999" algn="l" defTabSz="2159996" rtl="0" eaLnBrk="1" latinLnBrk="0" hangingPunct="1">
        <a:lnSpc>
          <a:spcPct val="90000"/>
        </a:lnSpc>
        <a:spcBef>
          <a:spcPts val="2362"/>
        </a:spcBef>
        <a:buFont typeface="Arial" panose="020B0604020202020204" pitchFamily="34" charset="0"/>
        <a:buChar char="•"/>
        <a:defRPr sz="6614" kern="1200">
          <a:solidFill>
            <a:schemeClr val="tx1"/>
          </a:solidFill>
          <a:latin typeface="+mn-lt"/>
          <a:ea typeface="+mn-ea"/>
          <a:cs typeface="+mn-cs"/>
        </a:defRPr>
      </a:lvl1pPr>
      <a:lvl2pPr marL="1619997" indent="-539999" algn="l" defTabSz="2159996" rtl="0" eaLnBrk="1" latinLnBrk="0" hangingPunct="1">
        <a:lnSpc>
          <a:spcPct val="90000"/>
        </a:lnSpc>
        <a:spcBef>
          <a:spcPts val="1181"/>
        </a:spcBef>
        <a:buFont typeface="Arial" panose="020B0604020202020204" pitchFamily="34" charset="0"/>
        <a:buChar char="•"/>
        <a:defRPr sz="5669" kern="1200">
          <a:solidFill>
            <a:schemeClr val="tx1"/>
          </a:solidFill>
          <a:latin typeface="+mn-lt"/>
          <a:ea typeface="+mn-ea"/>
          <a:cs typeface="+mn-cs"/>
        </a:defRPr>
      </a:lvl2pPr>
      <a:lvl3pPr marL="2699995" indent="-539999" algn="l" defTabSz="2159996" rtl="0" eaLnBrk="1" latinLnBrk="0" hangingPunct="1">
        <a:lnSpc>
          <a:spcPct val="90000"/>
        </a:lnSpc>
        <a:spcBef>
          <a:spcPts val="1181"/>
        </a:spcBef>
        <a:buFont typeface="Arial" panose="020B0604020202020204" pitchFamily="34" charset="0"/>
        <a:buChar char="•"/>
        <a:defRPr sz="4724" kern="1200">
          <a:solidFill>
            <a:schemeClr val="tx1"/>
          </a:solidFill>
          <a:latin typeface="+mn-lt"/>
          <a:ea typeface="+mn-ea"/>
          <a:cs typeface="+mn-cs"/>
        </a:defRPr>
      </a:lvl3pPr>
      <a:lvl4pPr marL="3779992" indent="-539999" algn="l" defTabSz="2159996" rtl="0" eaLnBrk="1" latinLnBrk="0" hangingPunct="1">
        <a:lnSpc>
          <a:spcPct val="90000"/>
        </a:lnSpc>
        <a:spcBef>
          <a:spcPts val="1181"/>
        </a:spcBef>
        <a:buFont typeface="Arial" panose="020B0604020202020204" pitchFamily="34" charset="0"/>
        <a:buChar char="•"/>
        <a:defRPr sz="4252" kern="1200">
          <a:solidFill>
            <a:schemeClr val="tx1"/>
          </a:solidFill>
          <a:latin typeface="+mn-lt"/>
          <a:ea typeface="+mn-ea"/>
          <a:cs typeface="+mn-cs"/>
        </a:defRPr>
      </a:lvl4pPr>
      <a:lvl5pPr marL="4859990" indent="-539999" algn="l" defTabSz="2159996" rtl="0" eaLnBrk="1" latinLnBrk="0" hangingPunct="1">
        <a:lnSpc>
          <a:spcPct val="90000"/>
        </a:lnSpc>
        <a:spcBef>
          <a:spcPts val="1181"/>
        </a:spcBef>
        <a:buFont typeface="Arial" panose="020B0604020202020204" pitchFamily="34" charset="0"/>
        <a:buChar char="•"/>
        <a:defRPr sz="4252" kern="1200">
          <a:solidFill>
            <a:schemeClr val="tx1"/>
          </a:solidFill>
          <a:latin typeface="+mn-lt"/>
          <a:ea typeface="+mn-ea"/>
          <a:cs typeface="+mn-cs"/>
        </a:defRPr>
      </a:lvl5pPr>
      <a:lvl6pPr marL="5939988" indent="-539999" algn="l" defTabSz="2159996" rtl="0" eaLnBrk="1" latinLnBrk="0" hangingPunct="1">
        <a:lnSpc>
          <a:spcPct val="90000"/>
        </a:lnSpc>
        <a:spcBef>
          <a:spcPts val="1181"/>
        </a:spcBef>
        <a:buFont typeface="Arial" panose="020B0604020202020204" pitchFamily="34" charset="0"/>
        <a:buChar char="•"/>
        <a:defRPr sz="4252" kern="1200">
          <a:solidFill>
            <a:schemeClr val="tx1"/>
          </a:solidFill>
          <a:latin typeface="+mn-lt"/>
          <a:ea typeface="+mn-ea"/>
          <a:cs typeface="+mn-cs"/>
        </a:defRPr>
      </a:lvl6pPr>
      <a:lvl7pPr marL="7019986" indent="-539999" algn="l" defTabSz="2159996" rtl="0" eaLnBrk="1" latinLnBrk="0" hangingPunct="1">
        <a:lnSpc>
          <a:spcPct val="90000"/>
        </a:lnSpc>
        <a:spcBef>
          <a:spcPts val="1181"/>
        </a:spcBef>
        <a:buFont typeface="Arial" panose="020B0604020202020204" pitchFamily="34" charset="0"/>
        <a:buChar char="•"/>
        <a:defRPr sz="4252" kern="1200">
          <a:solidFill>
            <a:schemeClr val="tx1"/>
          </a:solidFill>
          <a:latin typeface="+mn-lt"/>
          <a:ea typeface="+mn-ea"/>
          <a:cs typeface="+mn-cs"/>
        </a:defRPr>
      </a:lvl7pPr>
      <a:lvl8pPr marL="8099984" indent="-539999" algn="l" defTabSz="2159996" rtl="0" eaLnBrk="1" latinLnBrk="0" hangingPunct="1">
        <a:lnSpc>
          <a:spcPct val="90000"/>
        </a:lnSpc>
        <a:spcBef>
          <a:spcPts val="1181"/>
        </a:spcBef>
        <a:buFont typeface="Arial" panose="020B0604020202020204" pitchFamily="34" charset="0"/>
        <a:buChar char="•"/>
        <a:defRPr sz="4252" kern="1200">
          <a:solidFill>
            <a:schemeClr val="tx1"/>
          </a:solidFill>
          <a:latin typeface="+mn-lt"/>
          <a:ea typeface="+mn-ea"/>
          <a:cs typeface="+mn-cs"/>
        </a:defRPr>
      </a:lvl8pPr>
      <a:lvl9pPr marL="9179982" indent="-539999" algn="l" defTabSz="2159996" rtl="0" eaLnBrk="1" latinLnBrk="0" hangingPunct="1">
        <a:lnSpc>
          <a:spcPct val="90000"/>
        </a:lnSpc>
        <a:spcBef>
          <a:spcPts val="1181"/>
        </a:spcBef>
        <a:buFont typeface="Arial" panose="020B0604020202020204" pitchFamily="34" charset="0"/>
        <a:buChar char="•"/>
        <a:defRPr sz="4252" kern="1200">
          <a:solidFill>
            <a:schemeClr val="tx1"/>
          </a:solidFill>
          <a:latin typeface="+mn-lt"/>
          <a:ea typeface="+mn-ea"/>
          <a:cs typeface="+mn-cs"/>
        </a:defRPr>
      </a:lvl9pPr>
    </p:bodyStyle>
    <p:otherStyle>
      <a:defPPr>
        <a:defRPr lang="en-US"/>
      </a:defPPr>
      <a:lvl1pPr marL="0" algn="l" defTabSz="2159996" rtl="0" eaLnBrk="1" latinLnBrk="0" hangingPunct="1">
        <a:defRPr sz="4252" kern="1200">
          <a:solidFill>
            <a:schemeClr val="tx1"/>
          </a:solidFill>
          <a:latin typeface="+mn-lt"/>
          <a:ea typeface="+mn-ea"/>
          <a:cs typeface="+mn-cs"/>
        </a:defRPr>
      </a:lvl1pPr>
      <a:lvl2pPr marL="1079998" algn="l" defTabSz="2159996" rtl="0" eaLnBrk="1" latinLnBrk="0" hangingPunct="1">
        <a:defRPr sz="4252" kern="1200">
          <a:solidFill>
            <a:schemeClr val="tx1"/>
          </a:solidFill>
          <a:latin typeface="+mn-lt"/>
          <a:ea typeface="+mn-ea"/>
          <a:cs typeface="+mn-cs"/>
        </a:defRPr>
      </a:lvl2pPr>
      <a:lvl3pPr marL="2159996" algn="l" defTabSz="2159996" rtl="0" eaLnBrk="1" latinLnBrk="0" hangingPunct="1">
        <a:defRPr sz="4252" kern="1200">
          <a:solidFill>
            <a:schemeClr val="tx1"/>
          </a:solidFill>
          <a:latin typeface="+mn-lt"/>
          <a:ea typeface="+mn-ea"/>
          <a:cs typeface="+mn-cs"/>
        </a:defRPr>
      </a:lvl3pPr>
      <a:lvl4pPr marL="3239994" algn="l" defTabSz="2159996" rtl="0" eaLnBrk="1" latinLnBrk="0" hangingPunct="1">
        <a:defRPr sz="4252" kern="1200">
          <a:solidFill>
            <a:schemeClr val="tx1"/>
          </a:solidFill>
          <a:latin typeface="+mn-lt"/>
          <a:ea typeface="+mn-ea"/>
          <a:cs typeface="+mn-cs"/>
        </a:defRPr>
      </a:lvl4pPr>
      <a:lvl5pPr marL="4319991" algn="l" defTabSz="2159996" rtl="0" eaLnBrk="1" latinLnBrk="0" hangingPunct="1">
        <a:defRPr sz="4252" kern="1200">
          <a:solidFill>
            <a:schemeClr val="tx1"/>
          </a:solidFill>
          <a:latin typeface="+mn-lt"/>
          <a:ea typeface="+mn-ea"/>
          <a:cs typeface="+mn-cs"/>
        </a:defRPr>
      </a:lvl5pPr>
      <a:lvl6pPr marL="5399989" algn="l" defTabSz="2159996" rtl="0" eaLnBrk="1" latinLnBrk="0" hangingPunct="1">
        <a:defRPr sz="4252" kern="1200">
          <a:solidFill>
            <a:schemeClr val="tx1"/>
          </a:solidFill>
          <a:latin typeface="+mn-lt"/>
          <a:ea typeface="+mn-ea"/>
          <a:cs typeface="+mn-cs"/>
        </a:defRPr>
      </a:lvl6pPr>
      <a:lvl7pPr marL="6479987" algn="l" defTabSz="2159996" rtl="0" eaLnBrk="1" latinLnBrk="0" hangingPunct="1">
        <a:defRPr sz="4252" kern="1200">
          <a:solidFill>
            <a:schemeClr val="tx1"/>
          </a:solidFill>
          <a:latin typeface="+mn-lt"/>
          <a:ea typeface="+mn-ea"/>
          <a:cs typeface="+mn-cs"/>
        </a:defRPr>
      </a:lvl7pPr>
      <a:lvl8pPr marL="7559985" algn="l" defTabSz="2159996" rtl="0" eaLnBrk="1" latinLnBrk="0" hangingPunct="1">
        <a:defRPr sz="4252" kern="1200">
          <a:solidFill>
            <a:schemeClr val="tx1"/>
          </a:solidFill>
          <a:latin typeface="+mn-lt"/>
          <a:ea typeface="+mn-ea"/>
          <a:cs typeface="+mn-cs"/>
        </a:defRPr>
      </a:lvl8pPr>
      <a:lvl9pPr marL="8639983" algn="l" defTabSz="2159996" rtl="0" eaLnBrk="1" latinLnBrk="0" hangingPunct="1">
        <a:defRPr sz="425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sv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sv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svg"/><Relationship Id="rId4" Type="http://schemas.openxmlformats.org/officeDocument/2006/relationships/image" Target="../media/image2.svg"/><Relationship Id="rId9" Type="http://schemas.openxmlformats.org/officeDocument/2006/relationships/image" Target="../media/image7.png"/><Relationship Id="rId14" Type="http://schemas.openxmlformats.org/officeDocument/2006/relationships/image" Target="../media/image12.sv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svg"/><Relationship Id="rId3" Type="http://schemas.openxmlformats.org/officeDocument/2006/relationships/image" Target="../media/image2.svg"/><Relationship Id="rId7" Type="http://schemas.openxmlformats.org/officeDocument/2006/relationships/image" Target="../media/image6.sv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svg"/><Relationship Id="rId3" Type="http://schemas.openxmlformats.org/officeDocument/2006/relationships/image" Target="../media/image2.svg"/><Relationship Id="rId7" Type="http://schemas.openxmlformats.org/officeDocument/2006/relationships/image" Target="../media/image6.sv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svg"/><Relationship Id="rId3" Type="http://schemas.openxmlformats.org/officeDocument/2006/relationships/image" Target="../media/image2.svg"/><Relationship Id="rId7" Type="http://schemas.openxmlformats.org/officeDocument/2006/relationships/image" Target="../media/image6.sv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svg"/><Relationship Id="rId3" Type="http://schemas.openxmlformats.org/officeDocument/2006/relationships/image" Target="../media/image2.svg"/><Relationship Id="rId7" Type="http://schemas.openxmlformats.org/officeDocument/2006/relationships/image" Target="../media/image6.sv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svg"/><Relationship Id="rId3" Type="http://schemas.openxmlformats.org/officeDocument/2006/relationships/image" Target="../media/image2.svg"/><Relationship Id="rId7" Type="http://schemas.openxmlformats.org/officeDocument/2006/relationships/image" Target="../media/image6.sv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svg"/><Relationship Id="rId3" Type="http://schemas.openxmlformats.org/officeDocument/2006/relationships/image" Target="../media/image2.svg"/><Relationship Id="rId7" Type="http://schemas.openxmlformats.org/officeDocument/2006/relationships/image" Target="../media/image6.sv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_rels/slide8.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svg"/><Relationship Id="rId3" Type="http://schemas.openxmlformats.org/officeDocument/2006/relationships/image" Target="../media/image2.svg"/><Relationship Id="rId7" Type="http://schemas.openxmlformats.org/officeDocument/2006/relationships/image" Target="../media/image6.sv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5DB457"/>
        </a:solidFill>
        <a:effectLst/>
      </p:bgPr>
    </p:bg>
    <p:spTree>
      <p:nvGrpSpPr>
        <p:cNvPr id="1" name="">
          <a:extLst>
            <a:ext uri="{FF2B5EF4-FFF2-40B4-BE49-F238E27FC236}">
              <a16:creationId xmlns:a16="http://schemas.microsoft.com/office/drawing/2014/main" id="{E71E1142-DF32-7459-99AB-34B0D8A368A6}"/>
            </a:ext>
          </a:extLst>
        </p:cNvPr>
        <p:cNvGrpSpPr/>
        <p:nvPr/>
      </p:nvGrpSpPr>
      <p:grpSpPr>
        <a:xfrm>
          <a:off x="0" y="0"/>
          <a:ext cx="0" cy="0"/>
          <a:chOff x="0" y="0"/>
          <a:chExt cx="0" cy="0"/>
        </a:xfrm>
      </p:grpSpPr>
      <p:sp>
        <p:nvSpPr>
          <p:cNvPr id="27" name="Dowolny kształt: kształt 26">
            <a:extLst>
              <a:ext uri="{FF2B5EF4-FFF2-40B4-BE49-F238E27FC236}">
                <a16:creationId xmlns:a16="http://schemas.microsoft.com/office/drawing/2014/main" id="{5BD0EE83-1C44-D541-0871-4203D9CB67D0}"/>
              </a:ext>
            </a:extLst>
          </p:cNvPr>
          <p:cNvSpPr/>
          <p:nvPr/>
        </p:nvSpPr>
        <p:spPr>
          <a:xfrm>
            <a:off x="1" y="3464386"/>
            <a:ext cx="21599524" cy="24329943"/>
          </a:xfrm>
          <a:custGeom>
            <a:avLst/>
            <a:gdLst>
              <a:gd name="connsiteX0" fmla="*/ 11268307 w 21599524"/>
              <a:gd name="connsiteY0" fmla="*/ 0 h 24329943"/>
              <a:gd name="connsiteX1" fmla="*/ 13938825 w 21599524"/>
              <a:gd name="connsiteY1" fmla="*/ 3824787 h 24329943"/>
              <a:gd name="connsiteX2" fmla="*/ 15205063 w 21599524"/>
              <a:gd name="connsiteY2" fmla="*/ 2896926 h 24329943"/>
              <a:gd name="connsiteX3" fmla="*/ 21542844 w 21599524"/>
              <a:gd name="connsiteY3" fmla="*/ 6488168 h 24329943"/>
              <a:gd name="connsiteX4" fmla="*/ 21599524 w 21599524"/>
              <a:gd name="connsiteY4" fmla="*/ 6618206 h 24329943"/>
              <a:gd name="connsiteX5" fmla="*/ 21599524 w 21599524"/>
              <a:gd name="connsiteY5" fmla="*/ 18525799 h 24329943"/>
              <a:gd name="connsiteX6" fmla="*/ 15718805 w 21599524"/>
              <a:gd name="connsiteY6" fmla="*/ 23256631 h 24329943"/>
              <a:gd name="connsiteX7" fmla="*/ 14056009 w 21599524"/>
              <a:gd name="connsiteY7" fmla="*/ 21268083 h 24329943"/>
              <a:gd name="connsiteX8" fmla="*/ 12079261 w 21599524"/>
              <a:gd name="connsiteY8" fmla="*/ 24329943 h 24329943"/>
              <a:gd name="connsiteX9" fmla="*/ 4603404 w 21599524"/>
              <a:gd name="connsiteY9" fmla="*/ 23001411 h 24329943"/>
              <a:gd name="connsiteX10" fmla="*/ 0 w 21599524"/>
              <a:gd name="connsiteY10" fmla="*/ 18165605 h 24329943"/>
              <a:gd name="connsiteX11" fmla="*/ 0 w 21599524"/>
              <a:gd name="connsiteY11" fmla="*/ 7563365 h 24329943"/>
              <a:gd name="connsiteX12" fmla="*/ 4224411 w 21599524"/>
              <a:gd name="connsiteY12" fmla="*/ 3365934 h 24329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599524" h="24329943">
                <a:moveTo>
                  <a:pt x="11268307" y="0"/>
                </a:moveTo>
                <a:lnTo>
                  <a:pt x="13938825" y="3824787"/>
                </a:lnTo>
                <a:lnTo>
                  <a:pt x="15205063" y="2896926"/>
                </a:lnTo>
                <a:lnTo>
                  <a:pt x="21542844" y="6488168"/>
                </a:lnTo>
                <a:lnTo>
                  <a:pt x="21599524" y="6618206"/>
                </a:lnTo>
                <a:lnTo>
                  <a:pt x="21599524" y="18525799"/>
                </a:lnTo>
                <a:lnTo>
                  <a:pt x="15718805" y="23256631"/>
                </a:lnTo>
                <a:lnTo>
                  <a:pt x="14056009" y="21268083"/>
                </a:lnTo>
                <a:lnTo>
                  <a:pt x="12079261" y="24329943"/>
                </a:lnTo>
                <a:lnTo>
                  <a:pt x="4603404" y="23001411"/>
                </a:lnTo>
                <a:lnTo>
                  <a:pt x="0" y="18165605"/>
                </a:lnTo>
                <a:lnTo>
                  <a:pt x="0" y="7563365"/>
                </a:lnTo>
                <a:lnTo>
                  <a:pt x="4224411" y="3365934"/>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pl-PL"/>
          </a:p>
        </p:txBody>
      </p:sp>
      <p:sp>
        <p:nvSpPr>
          <p:cNvPr id="13" name="pole tekstowe 12">
            <a:extLst>
              <a:ext uri="{FF2B5EF4-FFF2-40B4-BE49-F238E27FC236}">
                <a16:creationId xmlns:a16="http://schemas.microsoft.com/office/drawing/2014/main" id="{ADA38131-D859-CB03-6EAE-B5F3A1021ED3}"/>
              </a:ext>
            </a:extLst>
          </p:cNvPr>
          <p:cNvSpPr txBox="1"/>
          <p:nvPr/>
        </p:nvSpPr>
        <p:spPr>
          <a:xfrm>
            <a:off x="1695449" y="8389731"/>
            <a:ext cx="3092513"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wstęp</a:t>
            </a:r>
          </a:p>
        </p:txBody>
      </p:sp>
      <p:sp>
        <p:nvSpPr>
          <p:cNvPr id="14" name="pole tekstowe 13">
            <a:extLst>
              <a:ext uri="{FF2B5EF4-FFF2-40B4-BE49-F238E27FC236}">
                <a16:creationId xmlns:a16="http://schemas.microsoft.com/office/drawing/2014/main" id="{C5C9AB9A-763B-5504-9AF2-1C3130EC1B2F}"/>
              </a:ext>
            </a:extLst>
          </p:cNvPr>
          <p:cNvSpPr txBox="1"/>
          <p:nvPr/>
        </p:nvSpPr>
        <p:spPr>
          <a:xfrm>
            <a:off x="1695449" y="11527691"/>
            <a:ext cx="3321743" cy="1323439"/>
          </a:xfrm>
          <a:prstGeom prst="rect">
            <a:avLst/>
          </a:prstGeom>
        </p:spPr>
        <p:txBody>
          <a:bodyPr wrap="none" rtlCol="0">
            <a:spAutoFit/>
          </a:bodyPr>
          <a:lstStyle/>
          <a:p>
            <a:r>
              <a:rPr lang="pl-PL" sz="8000" b="1" dirty="0">
                <a:latin typeface="Arial" panose="020B0604020202020204" pitchFamily="34" charset="0"/>
                <a:cs typeface="Arial" panose="020B0604020202020204" pitchFamily="34" charset="0"/>
              </a:rPr>
              <a:t>wyniki</a:t>
            </a:r>
          </a:p>
        </p:txBody>
      </p:sp>
      <p:sp>
        <p:nvSpPr>
          <p:cNvPr id="15" name="pole tekstowe 14">
            <a:extLst>
              <a:ext uri="{FF2B5EF4-FFF2-40B4-BE49-F238E27FC236}">
                <a16:creationId xmlns:a16="http://schemas.microsoft.com/office/drawing/2014/main" id="{3D855E6C-72FE-918F-C0B7-1ECE71FF1638}"/>
              </a:ext>
            </a:extLst>
          </p:cNvPr>
          <p:cNvSpPr txBox="1"/>
          <p:nvPr/>
        </p:nvSpPr>
        <p:spPr>
          <a:xfrm>
            <a:off x="10799762" y="8389731"/>
            <a:ext cx="9195146"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materiały i metody</a:t>
            </a:r>
          </a:p>
        </p:txBody>
      </p:sp>
      <p:sp>
        <p:nvSpPr>
          <p:cNvPr id="16" name="pole tekstowe 15">
            <a:extLst>
              <a:ext uri="{FF2B5EF4-FFF2-40B4-BE49-F238E27FC236}">
                <a16:creationId xmlns:a16="http://schemas.microsoft.com/office/drawing/2014/main" id="{3BF4F4AB-0F5F-1DAF-CAF7-84A4D76E184E}"/>
              </a:ext>
            </a:extLst>
          </p:cNvPr>
          <p:cNvSpPr txBox="1"/>
          <p:nvPr/>
        </p:nvSpPr>
        <p:spPr>
          <a:xfrm>
            <a:off x="10799761" y="18246192"/>
            <a:ext cx="9422772"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wnioski - dyskusja</a:t>
            </a:r>
          </a:p>
        </p:txBody>
      </p:sp>
      <p:sp>
        <p:nvSpPr>
          <p:cNvPr id="17" name="pole tekstowe 16">
            <a:extLst>
              <a:ext uri="{FF2B5EF4-FFF2-40B4-BE49-F238E27FC236}">
                <a16:creationId xmlns:a16="http://schemas.microsoft.com/office/drawing/2014/main" id="{CF173B0A-D55F-99AA-F731-28DB8C2858E9}"/>
              </a:ext>
            </a:extLst>
          </p:cNvPr>
          <p:cNvSpPr txBox="1"/>
          <p:nvPr/>
        </p:nvSpPr>
        <p:spPr>
          <a:xfrm>
            <a:off x="1581635" y="23508393"/>
            <a:ext cx="3206327"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źródła</a:t>
            </a:r>
          </a:p>
        </p:txBody>
      </p:sp>
      <p:sp>
        <p:nvSpPr>
          <p:cNvPr id="18" name="pole tekstowe 17">
            <a:extLst>
              <a:ext uri="{FF2B5EF4-FFF2-40B4-BE49-F238E27FC236}">
                <a16:creationId xmlns:a16="http://schemas.microsoft.com/office/drawing/2014/main" id="{1C832EAE-BB07-912B-E1C0-BB1B51D50844}"/>
              </a:ext>
            </a:extLst>
          </p:cNvPr>
          <p:cNvSpPr txBox="1"/>
          <p:nvPr/>
        </p:nvSpPr>
        <p:spPr>
          <a:xfrm>
            <a:off x="1581635" y="24995514"/>
            <a:ext cx="10191265" cy="2246769"/>
          </a:xfrm>
          <a:prstGeom prst="rect">
            <a:avLst/>
          </a:prstGeom>
          <a:noFill/>
        </p:spPr>
        <p:txBody>
          <a:bodyPr wrap="square" rtlCol="0">
            <a:spAutoFit/>
          </a:bodyPr>
          <a:lstStyle/>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has been the industry's standard dummy text ever since the 1500s</a:t>
            </a:r>
          </a:p>
          <a:p>
            <a:pPr marL="457200" indent="-457200">
              <a:buFont typeface="Wingdings" panose="05000000000000000000" pitchFamily="2" charset="2"/>
              <a:buChar char="§"/>
            </a:pPr>
            <a:r>
              <a:rPr lang="pl-PL" sz="2000" b="1" dirty="0">
                <a:latin typeface="Arial" panose="020B0604020202020204" pitchFamily="34" charset="0"/>
                <a:cs typeface="Arial" panose="020B0604020202020204" pitchFamily="34" charset="0"/>
              </a:rPr>
              <a:t>W</a:t>
            </a:r>
            <a:r>
              <a:rPr lang="en-US" sz="2000" b="1" dirty="0">
                <a:latin typeface="Arial" panose="020B0604020202020204" pitchFamily="34" charset="0"/>
                <a:cs typeface="Arial" panose="020B0604020202020204" pitchFamily="34" charset="0"/>
              </a:rPr>
              <a:t>hen an unknown </a:t>
            </a:r>
            <a:r>
              <a:rPr lang="en-US" sz="2000" dirty="0">
                <a:latin typeface="Arial" panose="020B0604020202020204" pitchFamily="34" charset="0"/>
                <a:cs typeface="Arial" panose="020B0604020202020204" pitchFamily="34" charset="0"/>
              </a:rPr>
              <a:t>printer took a galley of type and scrambled it to make a type</a:t>
            </a:r>
            <a:endParaRPr lang="pl-PL" sz="20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has been the industry's standard dummy text ever since the 1500s</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endParaRPr lang="pl-PL" sz="20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endParaRPr lang="pl-PL" sz="2000" dirty="0">
              <a:latin typeface="Arial" panose="020B0604020202020204" pitchFamily="34" charset="0"/>
              <a:cs typeface="Arial" panose="020B0604020202020204" pitchFamily="34" charset="0"/>
            </a:endParaRPr>
          </a:p>
        </p:txBody>
      </p:sp>
      <p:sp>
        <p:nvSpPr>
          <p:cNvPr id="19" name="pole tekstowe 18">
            <a:extLst>
              <a:ext uri="{FF2B5EF4-FFF2-40B4-BE49-F238E27FC236}">
                <a16:creationId xmlns:a16="http://schemas.microsoft.com/office/drawing/2014/main" id="{B17DC63D-E7E1-84F8-29B0-F529D21661B2}"/>
              </a:ext>
            </a:extLst>
          </p:cNvPr>
          <p:cNvSpPr txBox="1"/>
          <p:nvPr/>
        </p:nvSpPr>
        <p:spPr>
          <a:xfrm>
            <a:off x="10799761" y="19779246"/>
            <a:ext cx="5718433" cy="4247317"/>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r>
              <a:rPr lang="pl-PL"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a:t>
            </a:r>
          </a:p>
        </p:txBody>
      </p:sp>
      <p:sp>
        <p:nvSpPr>
          <p:cNvPr id="20" name="pole tekstowe 19">
            <a:extLst>
              <a:ext uri="{FF2B5EF4-FFF2-40B4-BE49-F238E27FC236}">
                <a16:creationId xmlns:a16="http://schemas.microsoft.com/office/drawing/2014/main" id="{4EB2B059-E745-EAFD-1E78-7ECCB21166D4}"/>
              </a:ext>
            </a:extLst>
          </p:cNvPr>
          <p:cNvSpPr txBox="1"/>
          <p:nvPr/>
        </p:nvSpPr>
        <p:spPr>
          <a:xfrm>
            <a:off x="10799760" y="9810434"/>
            <a:ext cx="9104312" cy="4801314"/>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r>
              <a:rPr lang="pl-PL"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endParaRPr lang="pl-PL" dirty="0">
              <a:latin typeface="Arial" panose="020B0604020202020204" pitchFamily="34" charset="0"/>
              <a:cs typeface="Arial" panose="020B0604020202020204" pitchFamily="34" charset="0"/>
            </a:endParaRPr>
          </a:p>
          <a:p>
            <a:endParaRPr lang="pl-PL"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a:t>
            </a:r>
          </a:p>
        </p:txBody>
      </p:sp>
      <p:sp>
        <p:nvSpPr>
          <p:cNvPr id="21" name="pole tekstowe 20">
            <a:extLst>
              <a:ext uri="{FF2B5EF4-FFF2-40B4-BE49-F238E27FC236}">
                <a16:creationId xmlns:a16="http://schemas.microsoft.com/office/drawing/2014/main" id="{07A67226-BF9C-7AB0-B86A-9F19B5F78397}"/>
              </a:ext>
            </a:extLst>
          </p:cNvPr>
          <p:cNvSpPr txBox="1"/>
          <p:nvPr/>
        </p:nvSpPr>
        <p:spPr>
          <a:xfrm>
            <a:off x="1695449" y="9732757"/>
            <a:ext cx="8003714" cy="1200329"/>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a:t>
            </a:r>
            <a:r>
              <a:rPr lang="en-US" dirty="0" err="1">
                <a:latin typeface="Arial" panose="020B0604020202020204" pitchFamily="34" charset="0"/>
                <a:cs typeface="Arial" panose="020B0604020202020204" pitchFamily="34" charset="0"/>
              </a:rPr>
              <a:t>scramb</a:t>
            </a:r>
            <a:r>
              <a:rPr lang="pl-PL" dirty="0">
                <a:latin typeface="Arial" panose="020B0604020202020204" pitchFamily="34" charset="0"/>
                <a:cs typeface="Arial" panose="020B0604020202020204" pitchFamily="34" charset="0"/>
              </a:rPr>
              <a:t>a</a:t>
            </a:r>
            <a:r>
              <a:rPr lang="en-US" dirty="0">
                <a:latin typeface="Arial" panose="020B0604020202020204" pitchFamily="34" charset="0"/>
                <a:cs typeface="Arial" panose="020B0604020202020204" pitchFamily="34" charset="0"/>
              </a:rPr>
              <a:t>led it to make a type specimen book. It has survived not only five centuries</a:t>
            </a:r>
            <a:r>
              <a:rPr lang="pl-PL"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22" name="pole tekstowe 21">
            <a:extLst>
              <a:ext uri="{FF2B5EF4-FFF2-40B4-BE49-F238E27FC236}">
                <a16:creationId xmlns:a16="http://schemas.microsoft.com/office/drawing/2014/main" id="{3A63DD4C-6074-75D0-E0B3-8F7DA9260AD2}"/>
              </a:ext>
            </a:extLst>
          </p:cNvPr>
          <p:cNvSpPr txBox="1"/>
          <p:nvPr/>
        </p:nvSpPr>
        <p:spPr>
          <a:xfrm>
            <a:off x="1695449" y="13130945"/>
            <a:ext cx="7780872" cy="2031325"/>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simply80%70%90% dummy text of the printing and typesetting industry. Lorem Ipsum has been the industry's standard dummy text ever since the 1500s</a:t>
            </a:r>
            <a:r>
              <a:rPr lang="pl-PL"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pic>
        <p:nvPicPr>
          <p:cNvPr id="23" name="Grafika 22">
            <a:extLst>
              <a:ext uri="{FF2B5EF4-FFF2-40B4-BE49-F238E27FC236}">
                <a16:creationId xmlns:a16="http://schemas.microsoft.com/office/drawing/2014/main" id="{77852683-1287-CE01-051B-474794E89F5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833851" y="15039378"/>
            <a:ext cx="4619625" cy="2390775"/>
          </a:xfrm>
          <a:prstGeom prst="rect">
            <a:avLst/>
          </a:prstGeom>
        </p:spPr>
      </p:pic>
      <p:pic>
        <p:nvPicPr>
          <p:cNvPr id="25" name="Grafika 24">
            <a:extLst>
              <a:ext uri="{FF2B5EF4-FFF2-40B4-BE49-F238E27FC236}">
                <a16:creationId xmlns:a16="http://schemas.microsoft.com/office/drawing/2014/main" id="{9CC641DD-0D64-53F9-CED5-E4CEF7F9685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527405" y="15741365"/>
            <a:ext cx="4116960" cy="6547112"/>
          </a:xfrm>
          <a:prstGeom prst="rect">
            <a:avLst/>
          </a:prstGeom>
        </p:spPr>
      </p:pic>
      <p:pic>
        <p:nvPicPr>
          <p:cNvPr id="26" name="Grafika 25">
            <a:extLst>
              <a:ext uri="{FF2B5EF4-FFF2-40B4-BE49-F238E27FC236}">
                <a16:creationId xmlns:a16="http://schemas.microsoft.com/office/drawing/2014/main" id="{1811A080-EB39-7C83-4073-585064B7F25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7136748" y="19833573"/>
            <a:ext cx="2571454" cy="5270208"/>
          </a:xfrm>
          <a:prstGeom prst="rect">
            <a:avLst/>
          </a:prstGeom>
        </p:spPr>
      </p:pic>
      <p:pic>
        <p:nvPicPr>
          <p:cNvPr id="12" name="Grafika 11">
            <a:extLst>
              <a:ext uri="{FF2B5EF4-FFF2-40B4-BE49-F238E27FC236}">
                <a16:creationId xmlns:a16="http://schemas.microsoft.com/office/drawing/2014/main" id="{4CB9C868-185C-03DF-CFC7-84599FC6D5A7}"/>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562101" y="1350699"/>
            <a:ext cx="4752973" cy="1384183"/>
          </a:xfrm>
          <a:prstGeom prst="rect">
            <a:avLst/>
          </a:prstGeom>
        </p:spPr>
      </p:pic>
      <p:cxnSp>
        <p:nvCxnSpPr>
          <p:cNvPr id="24" name="Łącznik prosty 23">
            <a:extLst>
              <a:ext uri="{FF2B5EF4-FFF2-40B4-BE49-F238E27FC236}">
                <a16:creationId xmlns:a16="http://schemas.microsoft.com/office/drawing/2014/main" id="{510D0C2E-E257-C1B8-84FB-28DBEEED8281}"/>
              </a:ext>
            </a:extLst>
          </p:cNvPr>
          <p:cNvCxnSpPr/>
          <p:nvPr/>
        </p:nvCxnSpPr>
        <p:spPr>
          <a:xfrm>
            <a:off x="1695449" y="3343164"/>
            <a:ext cx="182086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Łącznik prosty 27">
            <a:extLst>
              <a:ext uri="{FF2B5EF4-FFF2-40B4-BE49-F238E27FC236}">
                <a16:creationId xmlns:a16="http://schemas.microsoft.com/office/drawing/2014/main" id="{30233664-2341-569F-7F8E-DA77FFDA6D0C}"/>
              </a:ext>
            </a:extLst>
          </p:cNvPr>
          <p:cNvCxnSpPr/>
          <p:nvPr/>
        </p:nvCxnSpPr>
        <p:spPr>
          <a:xfrm>
            <a:off x="1695449" y="27937879"/>
            <a:ext cx="182086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29" name="Grafika 28">
            <a:extLst>
              <a:ext uri="{FF2B5EF4-FFF2-40B4-BE49-F238E27FC236}">
                <a16:creationId xmlns:a16="http://schemas.microsoft.com/office/drawing/2014/main" id="{76574A26-5C36-92B7-150A-3EF9B18DD486}"/>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486935" y="28559758"/>
            <a:ext cx="3769969" cy="1174253"/>
          </a:xfrm>
          <a:prstGeom prst="rect">
            <a:avLst/>
          </a:prstGeom>
        </p:spPr>
      </p:pic>
      <p:sp>
        <p:nvSpPr>
          <p:cNvPr id="30" name="pole tekstowe 29">
            <a:extLst>
              <a:ext uri="{FF2B5EF4-FFF2-40B4-BE49-F238E27FC236}">
                <a16:creationId xmlns:a16="http://schemas.microsoft.com/office/drawing/2014/main" id="{84AEFA7C-7A67-341F-A5DD-B77815D5A8C9}"/>
              </a:ext>
            </a:extLst>
          </p:cNvPr>
          <p:cNvSpPr txBox="1"/>
          <p:nvPr/>
        </p:nvSpPr>
        <p:spPr>
          <a:xfrm>
            <a:off x="5592761" y="28639053"/>
            <a:ext cx="11950699" cy="1015663"/>
          </a:xfrm>
          <a:prstGeom prst="rect">
            <a:avLst/>
          </a:prstGeom>
          <a:noFill/>
        </p:spPr>
        <p:txBody>
          <a:bodyPr wrap="square" rtlCol="0">
            <a:spAutoFit/>
          </a:bodyPr>
          <a:lstStyle/>
          <a:p>
            <a:r>
              <a:rPr lang="pl-PL" sz="2000" dirty="0">
                <a:latin typeface="Arial" panose="020B0604020202020204" pitchFamily="34" charset="0"/>
                <a:cs typeface="Arial" panose="020B0604020202020204" pitchFamily="34" charset="0"/>
              </a:rPr>
              <a:t>Projekt dofinansowany ze środków budżetu państwa, </a:t>
            </a:r>
          </a:p>
          <a:p>
            <a:r>
              <a:rPr lang="pl-PL" sz="2000" dirty="0">
                <a:latin typeface="Arial" panose="020B0604020202020204" pitchFamily="34" charset="0"/>
                <a:cs typeface="Arial" panose="020B0604020202020204" pitchFamily="34" charset="0"/>
              </a:rPr>
              <a:t>przyznanych przez Ministra Nauki w ramach Programu </a:t>
            </a:r>
          </a:p>
          <a:p>
            <a:r>
              <a:rPr lang="pl-PL" sz="2000" dirty="0">
                <a:latin typeface="Arial" panose="020B0604020202020204" pitchFamily="34" charset="0"/>
                <a:cs typeface="Arial" panose="020B0604020202020204" pitchFamily="34" charset="0"/>
              </a:rPr>
              <a:t>„Społeczna Odpowiedzialność Nauki II”</a:t>
            </a:r>
          </a:p>
        </p:txBody>
      </p:sp>
      <p:sp>
        <p:nvSpPr>
          <p:cNvPr id="31" name="Prostokąt 30">
            <a:extLst>
              <a:ext uri="{FF2B5EF4-FFF2-40B4-BE49-F238E27FC236}">
                <a16:creationId xmlns:a16="http://schemas.microsoft.com/office/drawing/2014/main" id="{AE62AF76-45AB-3D63-8FB4-96334981ADC9}"/>
              </a:ext>
            </a:extLst>
          </p:cNvPr>
          <p:cNvSpPr/>
          <p:nvPr/>
        </p:nvSpPr>
        <p:spPr>
          <a:xfrm>
            <a:off x="8085135" y="1301212"/>
            <a:ext cx="5429249" cy="1120365"/>
          </a:xfrm>
          <a:prstGeom prst="rect">
            <a:avLst/>
          </a:prstGeom>
          <a:solidFill>
            <a:srgbClr val="00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l-PL" sz="3000" dirty="0">
                <a:solidFill>
                  <a:schemeClr val="tx1"/>
                </a:solidFill>
              </a:rPr>
              <a:t>Usuń ten prostokąt </a:t>
            </a:r>
          </a:p>
          <a:p>
            <a:pPr algn="ctr"/>
            <a:r>
              <a:rPr lang="pl-PL" sz="3000" dirty="0">
                <a:solidFill>
                  <a:schemeClr val="tx1"/>
                </a:solidFill>
              </a:rPr>
              <a:t>i umieść tu logotyp uczelni</a:t>
            </a:r>
          </a:p>
        </p:txBody>
      </p:sp>
      <p:sp>
        <p:nvSpPr>
          <p:cNvPr id="32" name="pole tekstowe 31">
            <a:extLst>
              <a:ext uri="{FF2B5EF4-FFF2-40B4-BE49-F238E27FC236}">
                <a16:creationId xmlns:a16="http://schemas.microsoft.com/office/drawing/2014/main" id="{E8F3F595-6C76-2424-9530-D46D7D742C12}"/>
              </a:ext>
            </a:extLst>
          </p:cNvPr>
          <p:cNvSpPr txBox="1"/>
          <p:nvPr/>
        </p:nvSpPr>
        <p:spPr>
          <a:xfrm>
            <a:off x="18866611" y="2758462"/>
            <a:ext cx="1037463" cy="553998"/>
          </a:xfrm>
          <a:prstGeom prst="rect">
            <a:avLst/>
          </a:prstGeom>
          <a:noFill/>
        </p:spPr>
        <p:txBody>
          <a:bodyPr wrap="none" rtlCol="0">
            <a:spAutoFit/>
          </a:bodyPr>
          <a:lstStyle/>
          <a:p>
            <a:r>
              <a:rPr lang="pl-PL" sz="3000" b="1" dirty="0">
                <a:latin typeface="Arial" panose="020B0604020202020204" pitchFamily="34" charset="0"/>
                <a:cs typeface="Arial" panose="020B0604020202020204" pitchFamily="34" charset="0"/>
              </a:rPr>
              <a:t>2024</a:t>
            </a:r>
          </a:p>
        </p:txBody>
      </p:sp>
      <p:pic>
        <p:nvPicPr>
          <p:cNvPr id="33" name="Grafika 32">
            <a:extLst>
              <a:ext uri="{FF2B5EF4-FFF2-40B4-BE49-F238E27FC236}">
                <a16:creationId xmlns:a16="http://schemas.microsoft.com/office/drawing/2014/main" id="{99673D82-D169-E4BF-ACD5-59E7C0D66521}"/>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5182849" y="1453138"/>
            <a:ext cx="4721223" cy="816513"/>
          </a:xfrm>
          <a:prstGeom prst="rect">
            <a:avLst/>
          </a:prstGeom>
        </p:spPr>
      </p:pic>
      <p:sp>
        <p:nvSpPr>
          <p:cNvPr id="34" name="pole tekstowe 33">
            <a:extLst>
              <a:ext uri="{FF2B5EF4-FFF2-40B4-BE49-F238E27FC236}">
                <a16:creationId xmlns:a16="http://schemas.microsoft.com/office/drawing/2014/main" id="{76B8C0F8-2BC6-E65C-5A64-D2BB78982F94}"/>
              </a:ext>
            </a:extLst>
          </p:cNvPr>
          <p:cNvSpPr txBox="1"/>
          <p:nvPr/>
        </p:nvSpPr>
        <p:spPr>
          <a:xfrm>
            <a:off x="1695449" y="3777559"/>
            <a:ext cx="17784036" cy="3979359"/>
          </a:xfrm>
          <a:prstGeom prst="rect">
            <a:avLst/>
          </a:prstGeom>
          <a:noFill/>
        </p:spPr>
        <p:txBody>
          <a:bodyPr wrap="none" rtlCol="0">
            <a:spAutoFit/>
          </a:bodyPr>
          <a:lstStyle/>
          <a:p>
            <a:r>
              <a:rPr lang="pl-PL" sz="10000" b="1" dirty="0">
                <a:latin typeface="Arial" panose="020B0604020202020204" pitchFamily="34" charset="0"/>
                <a:cs typeface="Arial" panose="020B0604020202020204" pitchFamily="34" charset="0"/>
              </a:rPr>
              <a:t>miejsce na tytuł </a:t>
            </a:r>
            <a:r>
              <a:rPr lang="pl-PL" sz="10000" b="1" dirty="0" err="1">
                <a:latin typeface="Arial" panose="020B0604020202020204" pitchFamily="34" charset="0"/>
                <a:cs typeface="Arial" panose="020B0604020202020204" pitchFamily="34" charset="0"/>
              </a:rPr>
              <a:t>lorem</a:t>
            </a:r>
            <a:r>
              <a:rPr lang="pl-PL" sz="10000" b="1" dirty="0">
                <a:latin typeface="Arial" panose="020B0604020202020204" pitchFamily="34" charset="0"/>
                <a:cs typeface="Arial" panose="020B0604020202020204" pitchFamily="34" charset="0"/>
              </a:rPr>
              <a:t> </a:t>
            </a:r>
            <a:r>
              <a:rPr lang="pl-PL" sz="10000" b="1" dirty="0" err="1">
                <a:latin typeface="Arial" panose="020B0604020202020204" pitchFamily="34" charset="0"/>
                <a:cs typeface="Arial" panose="020B0604020202020204" pitchFamily="34" charset="0"/>
              </a:rPr>
              <a:t>ipsum</a:t>
            </a:r>
            <a:endParaRPr lang="pl-PL" sz="10000" b="1" dirty="0">
              <a:latin typeface="Arial" panose="020B0604020202020204" pitchFamily="34" charset="0"/>
              <a:cs typeface="Arial" panose="020B0604020202020204" pitchFamily="34" charset="0"/>
            </a:endParaRPr>
          </a:p>
          <a:p>
            <a:r>
              <a:rPr lang="pl-PL" sz="10000" b="1" dirty="0" err="1">
                <a:latin typeface="Arial" panose="020B0604020202020204" pitchFamily="34" charset="0"/>
                <a:cs typeface="Arial" panose="020B0604020202020204" pitchFamily="34" charset="0"/>
              </a:rPr>
              <a:t>lorem</a:t>
            </a:r>
            <a:r>
              <a:rPr lang="pl-PL" sz="10000" b="1" dirty="0">
                <a:latin typeface="Arial" panose="020B0604020202020204" pitchFamily="34" charset="0"/>
                <a:cs typeface="Arial" panose="020B0604020202020204" pitchFamily="34" charset="0"/>
              </a:rPr>
              <a:t> </a:t>
            </a:r>
            <a:r>
              <a:rPr lang="pl-PL" sz="10000" b="1" dirty="0" err="1">
                <a:latin typeface="Arial" panose="020B0604020202020204" pitchFamily="34" charset="0"/>
                <a:cs typeface="Arial" panose="020B0604020202020204" pitchFamily="34" charset="0"/>
              </a:rPr>
              <a:t>ipsum</a:t>
            </a:r>
            <a:endParaRPr lang="pl-PL" sz="10000" b="1" dirty="0">
              <a:latin typeface="Arial" panose="020B0604020202020204" pitchFamily="34" charset="0"/>
              <a:cs typeface="Arial" panose="020B0604020202020204" pitchFamily="34" charset="0"/>
            </a:endParaRPr>
          </a:p>
          <a:p>
            <a:pPr>
              <a:lnSpc>
                <a:spcPct val="150000"/>
              </a:lnSpc>
            </a:pPr>
            <a:r>
              <a:rPr lang="pl-PL" sz="4000" dirty="0">
                <a:latin typeface="Arial" panose="020B0604020202020204" pitchFamily="34" charset="0"/>
                <a:cs typeface="Arial" panose="020B0604020202020204" pitchFamily="34" charset="0"/>
              </a:rPr>
              <a:t>autor lub autorzy, </a:t>
            </a:r>
            <a:r>
              <a:rPr lang="pl-PL" sz="4000" dirty="0" err="1">
                <a:latin typeface="Arial" panose="020B0604020202020204" pitchFamily="34" charset="0"/>
                <a:cs typeface="Arial" panose="020B0604020202020204" pitchFamily="34" charset="0"/>
              </a:rPr>
              <a:t>lorem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ipsum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lorem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ipsum</a:t>
            </a:r>
            <a:endParaRPr lang="pl-PL" sz="4000" dirty="0">
              <a:latin typeface="Arial" panose="020B0604020202020204" pitchFamily="34" charset="0"/>
              <a:cs typeface="Arial" panose="020B0604020202020204" pitchFamily="34" charset="0"/>
            </a:endParaRPr>
          </a:p>
        </p:txBody>
      </p:sp>
      <p:sp>
        <p:nvSpPr>
          <p:cNvPr id="58" name="pole tekstowe 57">
            <a:extLst>
              <a:ext uri="{FF2B5EF4-FFF2-40B4-BE49-F238E27FC236}">
                <a16:creationId xmlns:a16="http://schemas.microsoft.com/office/drawing/2014/main" id="{7AD9FD2C-5925-B5E9-A823-9DF2FA870A01}"/>
              </a:ext>
            </a:extLst>
          </p:cNvPr>
          <p:cNvSpPr txBox="1"/>
          <p:nvPr/>
        </p:nvSpPr>
        <p:spPr>
          <a:xfrm>
            <a:off x="3914325" y="22597700"/>
            <a:ext cx="3343120" cy="323164"/>
          </a:xfrm>
          <a:prstGeom prst="rect">
            <a:avLst/>
          </a:prstGeom>
          <a:noFill/>
        </p:spPr>
        <p:txBody>
          <a:bodyPr wrap="square" rtlCol="0">
            <a:spAutoFit/>
          </a:bodyPr>
          <a:lstStyle/>
          <a:p>
            <a:pPr algn="ctr"/>
            <a:r>
              <a:rPr lang="pl-PL" sz="1500" dirty="0">
                <a:latin typeface="Arial" panose="020B0604020202020204" pitchFamily="34" charset="0"/>
                <a:cs typeface="Arial" panose="020B0604020202020204" pitchFamily="34" charset="0"/>
              </a:rPr>
              <a:t>rys. 1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
        <p:nvSpPr>
          <p:cNvPr id="59" name="pole tekstowe 58">
            <a:extLst>
              <a:ext uri="{FF2B5EF4-FFF2-40B4-BE49-F238E27FC236}">
                <a16:creationId xmlns:a16="http://schemas.microsoft.com/office/drawing/2014/main" id="{9B485C94-1B02-FD20-D669-0930ED085E44}"/>
              </a:ext>
            </a:extLst>
          </p:cNvPr>
          <p:cNvSpPr txBox="1"/>
          <p:nvPr/>
        </p:nvSpPr>
        <p:spPr>
          <a:xfrm>
            <a:off x="17136747" y="25470691"/>
            <a:ext cx="2571453" cy="331542"/>
          </a:xfrm>
          <a:prstGeom prst="rect">
            <a:avLst/>
          </a:prstGeom>
          <a:noFill/>
        </p:spPr>
        <p:txBody>
          <a:bodyPr wrap="square" rtlCol="0">
            <a:spAutoFit/>
          </a:bodyPr>
          <a:lstStyle/>
          <a:p>
            <a:pPr algn="r"/>
            <a:r>
              <a:rPr lang="pl-PL" sz="1500" dirty="0">
                <a:latin typeface="Arial" panose="020B0604020202020204" pitchFamily="34" charset="0"/>
                <a:cs typeface="Arial" panose="020B0604020202020204" pitchFamily="34" charset="0"/>
              </a:rPr>
              <a:t>rys. 3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
        <p:nvSpPr>
          <p:cNvPr id="60" name="pole tekstowe 59">
            <a:extLst>
              <a:ext uri="{FF2B5EF4-FFF2-40B4-BE49-F238E27FC236}">
                <a16:creationId xmlns:a16="http://schemas.microsoft.com/office/drawing/2014/main" id="{E40B3413-0639-2619-5BCC-1330EEB8C3F4}"/>
              </a:ext>
            </a:extLst>
          </p:cNvPr>
          <p:cNvSpPr txBox="1"/>
          <p:nvPr/>
        </p:nvSpPr>
        <p:spPr>
          <a:xfrm>
            <a:off x="10833851" y="17572440"/>
            <a:ext cx="4619625" cy="323165"/>
          </a:xfrm>
          <a:prstGeom prst="rect">
            <a:avLst/>
          </a:prstGeom>
          <a:noFill/>
        </p:spPr>
        <p:txBody>
          <a:bodyPr wrap="square" rtlCol="0">
            <a:spAutoFit/>
          </a:bodyPr>
          <a:lstStyle/>
          <a:p>
            <a:r>
              <a:rPr lang="pl-PL" sz="1500" dirty="0">
                <a:latin typeface="Arial" panose="020B0604020202020204" pitchFamily="34" charset="0"/>
                <a:cs typeface="Arial" panose="020B0604020202020204" pitchFamily="34" charset="0"/>
              </a:rPr>
              <a:t>rys. 2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86474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AE93C4"/>
        </a:solidFill>
        <a:effectLst/>
      </p:bgPr>
    </p:bg>
    <p:spTree>
      <p:nvGrpSpPr>
        <p:cNvPr id="1" name="">
          <a:extLst>
            <a:ext uri="{FF2B5EF4-FFF2-40B4-BE49-F238E27FC236}">
              <a16:creationId xmlns:a16="http://schemas.microsoft.com/office/drawing/2014/main" id="{91BCF085-9A54-2A49-13CA-664C0F9AF557}"/>
            </a:ext>
          </a:extLst>
        </p:cNvPr>
        <p:cNvGrpSpPr/>
        <p:nvPr/>
      </p:nvGrpSpPr>
      <p:grpSpPr>
        <a:xfrm>
          <a:off x="0" y="0"/>
          <a:ext cx="0" cy="0"/>
          <a:chOff x="0" y="0"/>
          <a:chExt cx="0" cy="0"/>
        </a:xfrm>
      </p:grpSpPr>
      <p:sp>
        <p:nvSpPr>
          <p:cNvPr id="4" name="Dowolny kształt: kształt 3">
            <a:extLst>
              <a:ext uri="{FF2B5EF4-FFF2-40B4-BE49-F238E27FC236}">
                <a16:creationId xmlns:a16="http://schemas.microsoft.com/office/drawing/2014/main" id="{8F4742A6-70D0-48DB-DDE2-2DAB807BA80F}"/>
              </a:ext>
            </a:extLst>
          </p:cNvPr>
          <p:cNvSpPr/>
          <p:nvPr/>
        </p:nvSpPr>
        <p:spPr>
          <a:xfrm>
            <a:off x="0" y="3717674"/>
            <a:ext cx="21599524" cy="24329943"/>
          </a:xfrm>
          <a:custGeom>
            <a:avLst/>
            <a:gdLst>
              <a:gd name="connsiteX0" fmla="*/ 11268307 w 21599524"/>
              <a:gd name="connsiteY0" fmla="*/ 0 h 24329943"/>
              <a:gd name="connsiteX1" fmla="*/ 13938825 w 21599524"/>
              <a:gd name="connsiteY1" fmla="*/ 3824787 h 24329943"/>
              <a:gd name="connsiteX2" fmla="*/ 15205063 w 21599524"/>
              <a:gd name="connsiteY2" fmla="*/ 2896926 h 24329943"/>
              <a:gd name="connsiteX3" fmla="*/ 21542844 w 21599524"/>
              <a:gd name="connsiteY3" fmla="*/ 6488168 h 24329943"/>
              <a:gd name="connsiteX4" fmla="*/ 21599524 w 21599524"/>
              <a:gd name="connsiteY4" fmla="*/ 6618206 h 24329943"/>
              <a:gd name="connsiteX5" fmla="*/ 21599524 w 21599524"/>
              <a:gd name="connsiteY5" fmla="*/ 18525799 h 24329943"/>
              <a:gd name="connsiteX6" fmla="*/ 15718805 w 21599524"/>
              <a:gd name="connsiteY6" fmla="*/ 23256631 h 24329943"/>
              <a:gd name="connsiteX7" fmla="*/ 14056009 w 21599524"/>
              <a:gd name="connsiteY7" fmla="*/ 21268083 h 24329943"/>
              <a:gd name="connsiteX8" fmla="*/ 12079261 w 21599524"/>
              <a:gd name="connsiteY8" fmla="*/ 24329943 h 24329943"/>
              <a:gd name="connsiteX9" fmla="*/ 4603404 w 21599524"/>
              <a:gd name="connsiteY9" fmla="*/ 23001411 h 24329943"/>
              <a:gd name="connsiteX10" fmla="*/ 0 w 21599524"/>
              <a:gd name="connsiteY10" fmla="*/ 18165605 h 24329943"/>
              <a:gd name="connsiteX11" fmla="*/ 0 w 21599524"/>
              <a:gd name="connsiteY11" fmla="*/ 7563365 h 24329943"/>
              <a:gd name="connsiteX12" fmla="*/ 4224411 w 21599524"/>
              <a:gd name="connsiteY12" fmla="*/ 3365934 h 24329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599524" h="24329943">
                <a:moveTo>
                  <a:pt x="11268307" y="0"/>
                </a:moveTo>
                <a:lnTo>
                  <a:pt x="13938825" y="3824787"/>
                </a:lnTo>
                <a:lnTo>
                  <a:pt x="15205063" y="2896926"/>
                </a:lnTo>
                <a:lnTo>
                  <a:pt x="21542844" y="6488168"/>
                </a:lnTo>
                <a:lnTo>
                  <a:pt x="21599524" y="6618206"/>
                </a:lnTo>
                <a:lnTo>
                  <a:pt x="21599524" y="18525799"/>
                </a:lnTo>
                <a:lnTo>
                  <a:pt x="15718805" y="23256631"/>
                </a:lnTo>
                <a:lnTo>
                  <a:pt x="14056009" y="21268083"/>
                </a:lnTo>
                <a:lnTo>
                  <a:pt x="12079261" y="24329943"/>
                </a:lnTo>
                <a:lnTo>
                  <a:pt x="4603404" y="23001411"/>
                </a:lnTo>
                <a:lnTo>
                  <a:pt x="0" y="18165605"/>
                </a:lnTo>
                <a:lnTo>
                  <a:pt x="0" y="7563365"/>
                </a:lnTo>
                <a:lnTo>
                  <a:pt x="4224411" y="3365934"/>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pl-PL"/>
          </a:p>
        </p:txBody>
      </p:sp>
      <p:sp>
        <p:nvSpPr>
          <p:cNvPr id="62" name="pole tekstowe 61">
            <a:extLst>
              <a:ext uri="{FF2B5EF4-FFF2-40B4-BE49-F238E27FC236}">
                <a16:creationId xmlns:a16="http://schemas.microsoft.com/office/drawing/2014/main" id="{36993C8B-838A-98B4-321B-B52008EBC020}"/>
              </a:ext>
            </a:extLst>
          </p:cNvPr>
          <p:cNvSpPr txBox="1"/>
          <p:nvPr/>
        </p:nvSpPr>
        <p:spPr>
          <a:xfrm>
            <a:off x="1695449" y="8389731"/>
            <a:ext cx="3092513"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wstęp</a:t>
            </a:r>
          </a:p>
        </p:txBody>
      </p:sp>
      <p:sp>
        <p:nvSpPr>
          <p:cNvPr id="63" name="pole tekstowe 62">
            <a:extLst>
              <a:ext uri="{FF2B5EF4-FFF2-40B4-BE49-F238E27FC236}">
                <a16:creationId xmlns:a16="http://schemas.microsoft.com/office/drawing/2014/main" id="{C1CF5D09-88ED-09B7-230F-939574CF45C2}"/>
              </a:ext>
            </a:extLst>
          </p:cNvPr>
          <p:cNvSpPr txBox="1"/>
          <p:nvPr/>
        </p:nvSpPr>
        <p:spPr>
          <a:xfrm>
            <a:off x="1695449" y="11527691"/>
            <a:ext cx="3321743" cy="1323439"/>
          </a:xfrm>
          <a:prstGeom prst="rect">
            <a:avLst/>
          </a:prstGeom>
        </p:spPr>
        <p:txBody>
          <a:bodyPr wrap="none" rtlCol="0">
            <a:spAutoFit/>
          </a:bodyPr>
          <a:lstStyle/>
          <a:p>
            <a:r>
              <a:rPr lang="pl-PL" sz="8000" b="1" dirty="0">
                <a:latin typeface="Arial" panose="020B0604020202020204" pitchFamily="34" charset="0"/>
                <a:cs typeface="Arial" panose="020B0604020202020204" pitchFamily="34" charset="0"/>
              </a:rPr>
              <a:t>wyniki</a:t>
            </a:r>
          </a:p>
        </p:txBody>
      </p:sp>
      <p:sp>
        <p:nvSpPr>
          <p:cNvPr id="64" name="pole tekstowe 63">
            <a:extLst>
              <a:ext uri="{FF2B5EF4-FFF2-40B4-BE49-F238E27FC236}">
                <a16:creationId xmlns:a16="http://schemas.microsoft.com/office/drawing/2014/main" id="{6ECF84C2-0D4F-087E-83C5-10267BA8AE7D}"/>
              </a:ext>
            </a:extLst>
          </p:cNvPr>
          <p:cNvSpPr txBox="1"/>
          <p:nvPr/>
        </p:nvSpPr>
        <p:spPr>
          <a:xfrm>
            <a:off x="10799762" y="8389731"/>
            <a:ext cx="9195146"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materiały i metody</a:t>
            </a:r>
          </a:p>
        </p:txBody>
      </p:sp>
      <p:sp>
        <p:nvSpPr>
          <p:cNvPr id="65" name="pole tekstowe 64">
            <a:extLst>
              <a:ext uri="{FF2B5EF4-FFF2-40B4-BE49-F238E27FC236}">
                <a16:creationId xmlns:a16="http://schemas.microsoft.com/office/drawing/2014/main" id="{03308E42-BCA0-6068-C853-EC322F9E643A}"/>
              </a:ext>
            </a:extLst>
          </p:cNvPr>
          <p:cNvSpPr txBox="1"/>
          <p:nvPr/>
        </p:nvSpPr>
        <p:spPr>
          <a:xfrm>
            <a:off x="10799761" y="18246192"/>
            <a:ext cx="9422772"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wnioski - dyskusja</a:t>
            </a:r>
          </a:p>
        </p:txBody>
      </p:sp>
      <p:sp>
        <p:nvSpPr>
          <p:cNvPr id="66" name="pole tekstowe 65">
            <a:extLst>
              <a:ext uri="{FF2B5EF4-FFF2-40B4-BE49-F238E27FC236}">
                <a16:creationId xmlns:a16="http://schemas.microsoft.com/office/drawing/2014/main" id="{5F79A830-34E8-8884-C77A-4F682A52CB88}"/>
              </a:ext>
            </a:extLst>
          </p:cNvPr>
          <p:cNvSpPr txBox="1"/>
          <p:nvPr/>
        </p:nvSpPr>
        <p:spPr>
          <a:xfrm>
            <a:off x="1581635" y="23508393"/>
            <a:ext cx="3206327"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źródła</a:t>
            </a:r>
          </a:p>
        </p:txBody>
      </p:sp>
      <p:sp>
        <p:nvSpPr>
          <p:cNvPr id="67" name="pole tekstowe 66">
            <a:extLst>
              <a:ext uri="{FF2B5EF4-FFF2-40B4-BE49-F238E27FC236}">
                <a16:creationId xmlns:a16="http://schemas.microsoft.com/office/drawing/2014/main" id="{F11AE850-F198-ECF8-9564-D0E8367566CD}"/>
              </a:ext>
            </a:extLst>
          </p:cNvPr>
          <p:cNvSpPr txBox="1"/>
          <p:nvPr/>
        </p:nvSpPr>
        <p:spPr>
          <a:xfrm>
            <a:off x="1581635" y="24995514"/>
            <a:ext cx="10191265" cy="2246769"/>
          </a:xfrm>
          <a:prstGeom prst="rect">
            <a:avLst/>
          </a:prstGeom>
          <a:noFill/>
        </p:spPr>
        <p:txBody>
          <a:bodyPr wrap="square" rtlCol="0">
            <a:spAutoFit/>
          </a:bodyPr>
          <a:lstStyle/>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has been the industry's standard dummy text ever since the 1500s</a:t>
            </a:r>
          </a:p>
          <a:p>
            <a:pPr marL="457200" indent="-457200">
              <a:buFont typeface="Wingdings" panose="05000000000000000000" pitchFamily="2" charset="2"/>
              <a:buChar char="§"/>
            </a:pPr>
            <a:r>
              <a:rPr lang="pl-PL" sz="2000" b="1" dirty="0">
                <a:latin typeface="Arial" panose="020B0604020202020204" pitchFamily="34" charset="0"/>
                <a:cs typeface="Arial" panose="020B0604020202020204" pitchFamily="34" charset="0"/>
              </a:rPr>
              <a:t>W</a:t>
            </a:r>
            <a:r>
              <a:rPr lang="en-US" sz="2000" b="1" dirty="0">
                <a:latin typeface="Arial" panose="020B0604020202020204" pitchFamily="34" charset="0"/>
                <a:cs typeface="Arial" panose="020B0604020202020204" pitchFamily="34" charset="0"/>
              </a:rPr>
              <a:t>hen an unknown </a:t>
            </a:r>
            <a:r>
              <a:rPr lang="en-US" sz="2000" dirty="0">
                <a:latin typeface="Arial" panose="020B0604020202020204" pitchFamily="34" charset="0"/>
                <a:cs typeface="Arial" panose="020B0604020202020204" pitchFamily="34" charset="0"/>
              </a:rPr>
              <a:t>printer took a galley of type and scrambled it to make a type</a:t>
            </a:r>
            <a:endParaRPr lang="pl-PL" sz="20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has been the industry's standard dummy text ever since the 1500s</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endParaRPr lang="pl-PL" sz="20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endParaRPr lang="pl-PL" sz="2000" dirty="0">
              <a:latin typeface="Arial" panose="020B0604020202020204" pitchFamily="34" charset="0"/>
              <a:cs typeface="Arial" panose="020B0604020202020204" pitchFamily="34" charset="0"/>
            </a:endParaRPr>
          </a:p>
        </p:txBody>
      </p:sp>
      <p:sp>
        <p:nvSpPr>
          <p:cNvPr id="68" name="pole tekstowe 67">
            <a:extLst>
              <a:ext uri="{FF2B5EF4-FFF2-40B4-BE49-F238E27FC236}">
                <a16:creationId xmlns:a16="http://schemas.microsoft.com/office/drawing/2014/main" id="{9BE397F8-FC97-AFFF-CBFC-5DF16345B2A0}"/>
              </a:ext>
            </a:extLst>
          </p:cNvPr>
          <p:cNvSpPr txBox="1"/>
          <p:nvPr/>
        </p:nvSpPr>
        <p:spPr>
          <a:xfrm>
            <a:off x="10799761" y="19779246"/>
            <a:ext cx="5718433" cy="4247317"/>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r>
              <a:rPr lang="pl-PL"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a:t>
            </a:r>
          </a:p>
        </p:txBody>
      </p:sp>
      <p:sp>
        <p:nvSpPr>
          <p:cNvPr id="69" name="pole tekstowe 68">
            <a:extLst>
              <a:ext uri="{FF2B5EF4-FFF2-40B4-BE49-F238E27FC236}">
                <a16:creationId xmlns:a16="http://schemas.microsoft.com/office/drawing/2014/main" id="{E24CB952-49F2-FAA8-FD2F-BDE6C4683DF2}"/>
              </a:ext>
            </a:extLst>
          </p:cNvPr>
          <p:cNvSpPr txBox="1"/>
          <p:nvPr/>
        </p:nvSpPr>
        <p:spPr>
          <a:xfrm>
            <a:off x="10799760" y="9810434"/>
            <a:ext cx="9104312" cy="4801314"/>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r>
              <a:rPr lang="pl-PL"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endParaRPr lang="pl-PL" dirty="0">
              <a:latin typeface="Arial" panose="020B0604020202020204" pitchFamily="34" charset="0"/>
              <a:cs typeface="Arial" panose="020B0604020202020204" pitchFamily="34" charset="0"/>
            </a:endParaRPr>
          </a:p>
          <a:p>
            <a:endParaRPr lang="pl-PL"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a:t>
            </a:r>
          </a:p>
        </p:txBody>
      </p:sp>
      <p:sp>
        <p:nvSpPr>
          <p:cNvPr id="70" name="pole tekstowe 69">
            <a:extLst>
              <a:ext uri="{FF2B5EF4-FFF2-40B4-BE49-F238E27FC236}">
                <a16:creationId xmlns:a16="http://schemas.microsoft.com/office/drawing/2014/main" id="{634B44BF-579D-9FB6-9F21-BC144573D36F}"/>
              </a:ext>
            </a:extLst>
          </p:cNvPr>
          <p:cNvSpPr txBox="1"/>
          <p:nvPr/>
        </p:nvSpPr>
        <p:spPr>
          <a:xfrm>
            <a:off x="1695449" y="9732757"/>
            <a:ext cx="8003714" cy="1200329"/>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a:t>
            </a:r>
            <a:r>
              <a:rPr lang="en-US" dirty="0" err="1">
                <a:latin typeface="Arial" panose="020B0604020202020204" pitchFamily="34" charset="0"/>
                <a:cs typeface="Arial" panose="020B0604020202020204" pitchFamily="34" charset="0"/>
              </a:rPr>
              <a:t>scramb</a:t>
            </a:r>
            <a:r>
              <a:rPr lang="pl-PL" dirty="0">
                <a:latin typeface="Arial" panose="020B0604020202020204" pitchFamily="34" charset="0"/>
                <a:cs typeface="Arial" panose="020B0604020202020204" pitchFamily="34" charset="0"/>
              </a:rPr>
              <a:t>a</a:t>
            </a:r>
            <a:r>
              <a:rPr lang="en-US" dirty="0">
                <a:latin typeface="Arial" panose="020B0604020202020204" pitchFamily="34" charset="0"/>
                <a:cs typeface="Arial" panose="020B0604020202020204" pitchFamily="34" charset="0"/>
              </a:rPr>
              <a:t>led it to make a type specimen book. It has survived not only five centuries</a:t>
            </a:r>
            <a:r>
              <a:rPr lang="pl-PL"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71" name="pole tekstowe 70">
            <a:extLst>
              <a:ext uri="{FF2B5EF4-FFF2-40B4-BE49-F238E27FC236}">
                <a16:creationId xmlns:a16="http://schemas.microsoft.com/office/drawing/2014/main" id="{0C48E404-EA15-59FB-2FC8-1209862BFA1F}"/>
              </a:ext>
            </a:extLst>
          </p:cNvPr>
          <p:cNvSpPr txBox="1"/>
          <p:nvPr/>
        </p:nvSpPr>
        <p:spPr>
          <a:xfrm>
            <a:off x="1695449" y="13130945"/>
            <a:ext cx="7780872" cy="2031325"/>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simply80%70%90% dummy text of the printing and typesetting industry. Lorem Ipsum has been the industry's standard dummy text ever since the 1500s</a:t>
            </a:r>
            <a:r>
              <a:rPr lang="pl-PL"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pic>
        <p:nvPicPr>
          <p:cNvPr id="72" name="Grafika 71">
            <a:extLst>
              <a:ext uri="{FF2B5EF4-FFF2-40B4-BE49-F238E27FC236}">
                <a16:creationId xmlns:a16="http://schemas.microsoft.com/office/drawing/2014/main" id="{CF2B6FCE-158F-D6C0-EC38-C64070A38E7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833851" y="15039378"/>
            <a:ext cx="4619625" cy="2390775"/>
          </a:xfrm>
          <a:prstGeom prst="rect">
            <a:avLst/>
          </a:prstGeom>
        </p:spPr>
      </p:pic>
      <p:pic>
        <p:nvPicPr>
          <p:cNvPr id="73" name="Grafika 72">
            <a:extLst>
              <a:ext uri="{FF2B5EF4-FFF2-40B4-BE49-F238E27FC236}">
                <a16:creationId xmlns:a16="http://schemas.microsoft.com/office/drawing/2014/main" id="{4D9CF3EA-EDF4-4CA5-C3ED-9F838D74F6B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527405" y="15741365"/>
            <a:ext cx="4116960" cy="6547112"/>
          </a:xfrm>
          <a:prstGeom prst="rect">
            <a:avLst/>
          </a:prstGeom>
        </p:spPr>
      </p:pic>
      <p:pic>
        <p:nvPicPr>
          <p:cNvPr id="74" name="Grafika 73">
            <a:extLst>
              <a:ext uri="{FF2B5EF4-FFF2-40B4-BE49-F238E27FC236}">
                <a16:creationId xmlns:a16="http://schemas.microsoft.com/office/drawing/2014/main" id="{15BE1EBE-8C63-64D0-D7A2-86BA25FC38A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7136748" y="19833573"/>
            <a:ext cx="2571454" cy="5270208"/>
          </a:xfrm>
          <a:prstGeom prst="rect">
            <a:avLst/>
          </a:prstGeom>
        </p:spPr>
      </p:pic>
      <p:pic>
        <p:nvPicPr>
          <p:cNvPr id="75" name="Grafika 74">
            <a:extLst>
              <a:ext uri="{FF2B5EF4-FFF2-40B4-BE49-F238E27FC236}">
                <a16:creationId xmlns:a16="http://schemas.microsoft.com/office/drawing/2014/main" id="{47DAA686-5EAD-3A73-1A99-8E1913134528}"/>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562101" y="1350699"/>
            <a:ext cx="4752973" cy="1384183"/>
          </a:xfrm>
          <a:prstGeom prst="rect">
            <a:avLst/>
          </a:prstGeom>
        </p:spPr>
      </p:pic>
      <p:cxnSp>
        <p:nvCxnSpPr>
          <p:cNvPr id="76" name="Łącznik prosty 75">
            <a:extLst>
              <a:ext uri="{FF2B5EF4-FFF2-40B4-BE49-F238E27FC236}">
                <a16:creationId xmlns:a16="http://schemas.microsoft.com/office/drawing/2014/main" id="{F0ADE4A4-7B13-A494-6624-43757477646D}"/>
              </a:ext>
            </a:extLst>
          </p:cNvPr>
          <p:cNvCxnSpPr/>
          <p:nvPr/>
        </p:nvCxnSpPr>
        <p:spPr>
          <a:xfrm>
            <a:off x="1695449" y="3343164"/>
            <a:ext cx="182086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Łącznik prosty 76">
            <a:extLst>
              <a:ext uri="{FF2B5EF4-FFF2-40B4-BE49-F238E27FC236}">
                <a16:creationId xmlns:a16="http://schemas.microsoft.com/office/drawing/2014/main" id="{0F78FD37-D4E6-859B-7127-4D1B0334CF3F}"/>
              </a:ext>
            </a:extLst>
          </p:cNvPr>
          <p:cNvCxnSpPr/>
          <p:nvPr/>
        </p:nvCxnSpPr>
        <p:spPr>
          <a:xfrm>
            <a:off x="1695449" y="27937879"/>
            <a:ext cx="182086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78" name="Grafika 77">
            <a:extLst>
              <a:ext uri="{FF2B5EF4-FFF2-40B4-BE49-F238E27FC236}">
                <a16:creationId xmlns:a16="http://schemas.microsoft.com/office/drawing/2014/main" id="{47C8BE4D-2F07-EADF-E79B-23D02F80D7E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486935" y="28559758"/>
            <a:ext cx="3769969" cy="1174253"/>
          </a:xfrm>
          <a:prstGeom prst="rect">
            <a:avLst/>
          </a:prstGeom>
        </p:spPr>
      </p:pic>
      <p:sp>
        <p:nvSpPr>
          <p:cNvPr id="79" name="pole tekstowe 78">
            <a:extLst>
              <a:ext uri="{FF2B5EF4-FFF2-40B4-BE49-F238E27FC236}">
                <a16:creationId xmlns:a16="http://schemas.microsoft.com/office/drawing/2014/main" id="{68B4178B-1636-A229-3B3D-A6EE2B3FCCEA}"/>
              </a:ext>
            </a:extLst>
          </p:cNvPr>
          <p:cNvSpPr txBox="1"/>
          <p:nvPr/>
        </p:nvSpPr>
        <p:spPr>
          <a:xfrm>
            <a:off x="5592761" y="28639053"/>
            <a:ext cx="11950699" cy="1015663"/>
          </a:xfrm>
          <a:prstGeom prst="rect">
            <a:avLst/>
          </a:prstGeom>
          <a:noFill/>
        </p:spPr>
        <p:txBody>
          <a:bodyPr wrap="square" rtlCol="0">
            <a:spAutoFit/>
          </a:bodyPr>
          <a:lstStyle/>
          <a:p>
            <a:r>
              <a:rPr lang="pl-PL" sz="2000" dirty="0">
                <a:latin typeface="Arial" panose="020B0604020202020204" pitchFamily="34" charset="0"/>
                <a:cs typeface="Arial" panose="020B0604020202020204" pitchFamily="34" charset="0"/>
              </a:rPr>
              <a:t>Projekt dofinansowany ze środków budżetu państwa, </a:t>
            </a:r>
          </a:p>
          <a:p>
            <a:r>
              <a:rPr lang="pl-PL" sz="2000" dirty="0">
                <a:latin typeface="Arial" panose="020B0604020202020204" pitchFamily="34" charset="0"/>
                <a:cs typeface="Arial" panose="020B0604020202020204" pitchFamily="34" charset="0"/>
              </a:rPr>
              <a:t>przyznanych przez Ministra Nauki w ramach Programu </a:t>
            </a:r>
          </a:p>
          <a:p>
            <a:r>
              <a:rPr lang="pl-PL" sz="2000" dirty="0">
                <a:latin typeface="Arial" panose="020B0604020202020204" pitchFamily="34" charset="0"/>
                <a:cs typeface="Arial" panose="020B0604020202020204" pitchFamily="34" charset="0"/>
              </a:rPr>
              <a:t>„Społeczna Odpowiedzialność Nauki II”</a:t>
            </a:r>
          </a:p>
        </p:txBody>
      </p:sp>
      <p:sp>
        <p:nvSpPr>
          <p:cNvPr id="80" name="Prostokąt 79">
            <a:extLst>
              <a:ext uri="{FF2B5EF4-FFF2-40B4-BE49-F238E27FC236}">
                <a16:creationId xmlns:a16="http://schemas.microsoft.com/office/drawing/2014/main" id="{170087E5-4DC7-53C4-1BC5-DAD55C38DA22}"/>
              </a:ext>
            </a:extLst>
          </p:cNvPr>
          <p:cNvSpPr/>
          <p:nvPr/>
        </p:nvSpPr>
        <p:spPr>
          <a:xfrm>
            <a:off x="8085135" y="1301212"/>
            <a:ext cx="5429249" cy="1120365"/>
          </a:xfrm>
          <a:prstGeom prst="rect">
            <a:avLst/>
          </a:prstGeom>
          <a:solidFill>
            <a:srgbClr val="00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l-PL" sz="3000" dirty="0">
                <a:solidFill>
                  <a:schemeClr val="tx1"/>
                </a:solidFill>
              </a:rPr>
              <a:t>Usuń ten prostokąt </a:t>
            </a:r>
          </a:p>
          <a:p>
            <a:pPr algn="ctr"/>
            <a:r>
              <a:rPr lang="pl-PL" sz="3000" dirty="0">
                <a:solidFill>
                  <a:schemeClr val="tx1"/>
                </a:solidFill>
              </a:rPr>
              <a:t>i umieść tu logotyp uczelni</a:t>
            </a:r>
          </a:p>
        </p:txBody>
      </p:sp>
      <p:sp>
        <p:nvSpPr>
          <p:cNvPr id="81" name="pole tekstowe 80">
            <a:extLst>
              <a:ext uri="{FF2B5EF4-FFF2-40B4-BE49-F238E27FC236}">
                <a16:creationId xmlns:a16="http://schemas.microsoft.com/office/drawing/2014/main" id="{7549EF51-C3FD-EA5A-0C63-B741CB6F49A4}"/>
              </a:ext>
            </a:extLst>
          </p:cNvPr>
          <p:cNvSpPr txBox="1"/>
          <p:nvPr/>
        </p:nvSpPr>
        <p:spPr>
          <a:xfrm>
            <a:off x="18866611" y="2758462"/>
            <a:ext cx="1037463" cy="553998"/>
          </a:xfrm>
          <a:prstGeom prst="rect">
            <a:avLst/>
          </a:prstGeom>
          <a:noFill/>
        </p:spPr>
        <p:txBody>
          <a:bodyPr wrap="none" rtlCol="0">
            <a:spAutoFit/>
          </a:bodyPr>
          <a:lstStyle/>
          <a:p>
            <a:r>
              <a:rPr lang="pl-PL" sz="3000" b="1" dirty="0">
                <a:latin typeface="Arial" panose="020B0604020202020204" pitchFamily="34" charset="0"/>
                <a:cs typeface="Arial" panose="020B0604020202020204" pitchFamily="34" charset="0"/>
              </a:rPr>
              <a:t>2024</a:t>
            </a:r>
          </a:p>
        </p:txBody>
      </p:sp>
      <p:pic>
        <p:nvPicPr>
          <p:cNvPr id="82" name="Grafika 81">
            <a:extLst>
              <a:ext uri="{FF2B5EF4-FFF2-40B4-BE49-F238E27FC236}">
                <a16:creationId xmlns:a16="http://schemas.microsoft.com/office/drawing/2014/main" id="{4F557840-5EA3-DFCA-8406-547D7BCE3ECF}"/>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5182849" y="1453138"/>
            <a:ext cx="4721223" cy="816513"/>
          </a:xfrm>
          <a:prstGeom prst="rect">
            <a:avLst/>
          </a:prstGeom>
        </p:spPr>
      </p:pic>
      <p:sp>
        <p:nvSpPr>
          <p:cNvPr id="83" name="pole tekstowe 82">
            <a:extLst>
              <a:ext uri="{FF2B5EF4-FFF2-40B4-BE49-F238E27FC236}">
                <a16:creationId xmlns:a16="http://schemas.microsoft.com/office/drawing/2014/main" id="{FC52DCA5-701A-545C-C753-A8EAC18A4CE3}"/>
              </a:ext>
            </a:extLst>
          </p:cNvPr>
          <p:cNvSpPr txBox="1"/>
          <p:nvPr/>
        </p:nvSpPr>
        <p:spPr>
          <a:xfrm>
            <a:off x="1695449" y="3777559"/>
            <a:ext cx="17784036" cy="3979359"/>
          </a:xfrm>
          <a:prstGeom prst="rect">
            <a:avLst/>
          </a:prstGeom>
          <a:noFill/>
        </p:spPr>
        <p:txBody>
          <a:bodyPr wrap="none" rtlCol="0">
            <a:spAutoFit/>
          </a:bodyPr>
          <a:lstStyle/>
          <a:p>
            <a:r>
              <a:rPr lang="pl-PL" sz="10000" b="1" dirty="0">
                <a:latin typeface="Arial" panose="020B0604020202020204" pitchFamily="34" charset="0"/>
                <a:cs typeface="Arial" panose="020B0604020202020204" pitchFamily="34" charset="0"/>
              </a:rPr>
              <a:t>miejsce na tytuł </a:t>
            </a:r>
            <a:r>
              <a:rPr lang="pl-PL" sz="10000" b="1" dirty="0" err="1">
                <a:latin typeface="Arial" panose="020B0604020202020204" pitchFamily="34" charset="0"/>
                <a:cs typeface="Arial" panose="020B0604020202020204" pitchFamily="34" charset="0"/>
              </a:rPr>
              <a:t>lorem</a:t>
            </a:r>
            <a:r>
              <a:rPr lang="pl-PL" sz="10000" b="1" dirty="0">
                <a:latin typeface="Arial" panose="020B0604020202020204" pitchFamily="34" charset="0"/>
                <a:cs typeface="Arial" panose="020B0604020202020204" pitchFamily="34" charset="0"/>
              </a:rPr>
              <a:t> </a:t>
            </a:r>
            <a:r>
              <a:rPr lang="pl-PL" sz="10000" b="1" dirty="0" err="1">
                <a:latin typeface="Arial" panose="020B0604020202020204" pitchFamily="34" charset="0"/>
                <a:cs typeface="Arial" panose="020B0604020202020204" pitchFamily="34" charset="0"/>
              </a:rPr>
              <a:t>ipsum</a:t>
            </a:r>
            <a:endParaRPr lang="pl-PL" sz="10000" b="1" dirty="0">
              <a:latin typeface="Arial" panose="020B0604020202020204" pitchFamily="34" charset="0"/>
              <a:cs typeface="Arial" panose="020B0604020202020204" pitchFamily="34" charset="0"/>
            </a:endParaRPr>
          </a:p>
          <a:p>
            <a:r>
              <a:rPr lang="pl-PL" sz="10000" b="1" dirty="0" err="1">
                <a:latin typeface="Arial" panose="020B0604020202020204" pitchFamily="34" charset="0"/>
                <a:cs typeface="Arial" panose="020B0604020202020204" pitchFamily="34" charset="0"/>
              </a:rPr>
              <a:t>lorem</a:t>
            </a:r>
            <a:r>
              <a:rPr lang="pl-PL" sz="10000" b="1" dirty="0">
                <a:latin typeface="Arial" panose="020B0604020202020204" pitchFamily="34" charset="0"/>
                <a:cs typeface="Arial" panose="020B0604020202020204" pitchFamily="34" charset="0"/>
              </a:rPr>
              <a:t> </a:t>
            </a:r>
            <a:r>
              <a:rPr lang="pl-PL" sz="10000" b="1" dirty="0" err="1">
                <a:latin typeface="Arial" panose="020B0604020202020204" pitchFamily="34" charset="0"/>
                <a:cs typeface="Arial" panose="020B0604020202020204" pitchFamily="34" charset="0"/>
              </a:rPr>
              <a:t>ipsum</a:t>
            </a:r>
            <a:endParaRPr lang="pl-PL" sz="10000" b="1" dirty="0">
              <a:latin typeface="Arial" panose="020B0604020202020204" pitchFamily="34" charset="0"/>
              <a:cs typeface="Arial" panose="020B0604020202020204" pitchFamily="34" charset="0"/>
            </a:endParaRPr>
          </a:p>
          <a:p>
            <a:pPr>
              <a:lnSpc>
                <a:spcPct val="150000"/>
              </a:lnSpc>
            </a:pPr>
            <a:r>
              <a:rPr lang="pl-PL" sz="4000" dirty="0">
                <a:latin typeface="Arial" panose="020B0604020202020204" pitchFamily="34" charset="0"/>
                <a:cs typeface="Arial" panose="020B0604020202020204" pitchFamily="34" charset="0"/>
              </a:rPr>
              <a:t>autor lub autorzy, </a:t>
            </a:r>
            <a:r>
              <a:rPr lang="pl-PL" sz="4000" dirty="0" err="1">
                <a:latin typeface="Arial" panose="020B0604020202020204" pitchFamily="34" charset="0"/>
                <a:cs typeface="Arial" panose="020B0604020202020204" pitchFamily="34" charset="0"/>
              </a:rPr>
              <a:t>lorem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ipsum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lorem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ipsum</a:t>
            </a:r>
            <a:endParaRPr lang="pl-PL" sz="4000" dirty="0">
              <a:latin typeface="Arial" panose="020B0604020202020204" pitchFamily="34" charset="0"/>
              <a:cs typeface="Arial" panose="020B0604020202020204" pitchFamily="34" charset="0"/>
            </a:endParaRPr>
          </a:p>
        </p:txBody>
      </p:sp>
      <p:sp>
        <p:nvSpPr>
          <p:cNvPr id="84" name="pole tekstowe 83">
            <a:extLst>
              <a:ext uri="{FF2B5EF4-FFF2-40B4-BE49-F238E27FC236}">
                <a16:creationId xmlns:a16="http://schemas.microsoft.com/office/drawing/2014/main" id="{947DBFAF-1ECA-1C4A-7C13-B6AB93A5B216}"/>
              </a:ext>
            </a:extLst>
          </p:cNvPr>
          <p:cNvSpPr txBox="1"/>
          <p:nvPr/>
        </p:nvSpPr>
        <p:spPr>
          <a:xfrm>
            <a:off x="3914325" y="22597700"/>
            <a:ext cx="3343120" cy="323164"/>
          </a:xfrm>
          <a:prstGeom prst="rect">
            <a:avLst/>
          </a:prstGeom>
          <a:noFill/>
        </p:spPr>
        <p:txBody>
          <a:bodyPr wrap="square" rtlCol="0">
            <a:spAutoFit/>
          </a:bodyPr>
          <a:lstStyle/>
          <a:p>
            <a:pPr algn="ctr"/>
            <a:r>
              <a:rPr lang="pl-PL" sz="1500" dirty="0">
                <a:latin typeface="Arial" panose="020B0604020202020204" pitchFamily="34" charset="0"/>
                <a:cs typeface="Arial" panose="020B0604020202020204" pitchFamily="34" charset="0"/>
              </a:rPr>
              <a:t>rys. 1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
        <p:nvSpPr>
          <p:cNvPr id="85" name="pole tekstowe 84">
            <a:extLst>
              <a:ext uri="{FF2B5EF4-FFF2-40B4-BE49-F238E27FC236}">
                <a16:creationId xmlns:a16="http://schemas.microsoft.com/office/drawing/2014/main" id="{2400CFD4-5457-CED9-451C-A9F38735DBBC}"/>
              </a:ext>
            </a:extLst>
          </p:cNvPr>
          <p:cNvSpPr txBox="1"/>
          <p:nvPr/>
        </p:nvSpPr>
        <p:spPr>
          <a:xfrm>
            <a:off x="17136747" y="25470691"/>
            <a:ext cx="2571453" cy="331542"/>
          </a:xfrm>
          <a:prstGeom prst="rect">
            <a:avLst/>
          </a:prstGeom>
          <a:noFill/>
        </p:spPr>
        <p:txBody>
          <a:bodyPr wrap="square" rtlCol="0">
            <a:spAutoFit/>
          </a:bodyPr>
          <a:lstStyle/>
          <a:p>
            <a:pPr algn="r"/>
            <a:r>
              <a:rPr lang="pl-PL" sz="1500" dirty="0">
                <a:latin typeface="Arial" panose="020B0604020202020204" pitchFamily="34" charset="0"/>
                <a:cs typeface="Arial" panose="020B0604020202020204" pitchFamily="34" charset="0"/>
              </a:rPr>
              <a:t>rys. 3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
        <p:nvSpPr>
          <p:cNvPr id="86" name="pole tekstowe 85">
            <a:extLst>
              <a:ext uri="{FF2B5EF4-FFF2-40B4-BE49-F238E27FC236}">
                <a16:creationId xmlns:a16="http://schemas.microsoft.com/office/drawing/2014/main" id="{AD3ECE2F-4B08-408B-57DE-25043CF5F98A}"/>
              </a:ext>
            </a:extLst>
          </p:cNvPr>
          <p:cNvSpPr txBox="1"/>
          <p:nvPr/>
        </p:nvSpPr>
        <p:spPr>
          <a:xfrm>
            <a:off x="10833851" y="17572440"/>
            <a:ext cx="4619625" cy="323165"/>
          </a:xfrm>
          <a:prstGeom prst="rect">
            <a:avLst/>
          </a:prstGeom>
          <a:noFill/>
        </p:spPr>
        <p:txBody>
          <a:bodyPr wrap="square" rtlCol="0">
            <a:spAutoFit/>
          </a:bodyPr>
          <a:lstStyle/>
          <a:p>
            <a:r>
              <a:rPr lang="pl-PL" sz="1500" dirty="0">
                <a:latin typeface="Arial" panose="020B0604020202020204" pitchFamily="34" charset="0"/>
                <a:cs typeface="Arial" panose="020B0604020202020204" pitchFamily="34" charset="0"/>
              </a:rPr>
              <a:t>rys. 2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271504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owolny kształt: kształt 1">
            <a:extLst>
              <a:ext uri="{FF2B5EF4-FFF2-40B4-BE49-F238E27FC236}">
                <a16:creationId xmlns:a16="http://schemas.microsoft.com/office/drawing/2014/main" id="{9FD90B1B-8572-8CB1-604E-B30692B8AE89}"/>
              </a:ext>
            </a:extLst>
          </p:cNvPr>
          <p:cNvSpPr/>
          <p:nvPr/>
        </p:nvSpPr>
        <p:spPr>
          <a:xfrm>
            <a:off x="0" y="768292"/>
            <a:ext cx="21599524" cy="28509525"/>
          </a:xfrm>
          <a:custGeom>
            <a:avLst/>
            <a:gdLst>
              <a:gd name="connsiteX0" fmla="*/ 21599524 w 21599524"/>
              <a:gd name="connsiteY0" fmla="*/ 0 h 28509525"/>
              <a:gd name="connsiteX1" fmla="*/ 21599524 w 21599524"/>
              <a:gd name="connsiteY1" fmla="*/ 18429693 h 28509525"/>
              <a:gd name="connsiteX2" fmla="*/ 21576066 w 21599524"/>
              <a:gd name="connsiteY2" fmla="*/ 18411135 h 28509525"/>
              <a:gd name="connsiteX3" fmla="*/ 21224334 w 21599524"/>
              <a:gd name="connsiteY3" fmla="*/ 18140675 h 28509525"/>
              <a:gd name="connsiteX4" fmla="*/ 21027460 w 21599524"/>
              <a:gd name="connsiteY4" fmla="*/ 18591871 h 28509525"/>
              <a:gd name="connsiteX5" fmla="*/ 18852944 w 21599524"/>
              <a:gd name="connsiteY5" fmla="*/ 23764389 h 28509525"/>
              <a:gd name="connsiteX6" fmla="*/ 18503956 w 21599524"/>
              <a:gd name="connsiteY6" fmla="*/ 24125037 h 28509525"/>
              <a:gd name="connsiteX7" fmla="*/ 8498363 w 21599524"/>
              <a:gd name="connsiteY7" fmla="*/ 28430421 h 28509525"/>
              <a:gd name="connsiteX8" fmla="*/ 8290418 w 21599524"/>
              <a:gd name="connsiteY8" fmla="*/ 28509525 h 28509525"/>
              <a:gd name="connsiteX9" fmla="*/ 3251359 w 21599524"/>
              <a:gd name="connsiteY9" fmla="*/ 24233011 h 28509525"/>
              <a:gd name="connsiteX10" fmla="*/ 3179799 w 21599524"/>
              <a:gd name="connsiteY10" fmla="*/ 24525143 h 28509525"/>
              <a:gd name="connsiteX11" fmla="*/ 2998554 w 21599524"/>
              <a:gd name="connsiteY11" fmla="*/ 25807335 h 28509525"/>
              <a:gd name="connsiteX12" fmla="*/ 2738290 w 21599524"/>
              <a:gd name="connsiteY12" fmla="*/ 26230743 h 28509525"/>
              <a:gd name="connsiteX13" fmla="*/ 0 w 21599524"/>
              <a:gd name="connsiteY13" fmla="*/ 27963501 h 28509525"/>
              <a:gd name="connsiteX14" fmla="*/ 0 w 21599524"/>
              <a:gd name="connsiteY14" fmla="*/ 10212525 h 28509525"/>
              <a:gd name="connsiteX15" fmla="*/ 53875 w 21599524"/>
              <a:gd name="connsiteY15" fmla="*/ 10056764 h 28509525"/>
              <a:gd name="connsiteX16" fmla="*/ 281270 w 21599524"/>
              <a:gd name="connsiteY16" fmla="*/ 9395580 h 28509525"/>
              <a:gd name="connsiteX17" fmla="*/ 1593738 w 21599524"/>
              <a:gd name="connsiteY17" fmla="*/ 5528227 h 28509525"/>
              <a:gd name="connsiteX18" fmla="*/ 2014005 w 21599524"/>
              <a:gd name="connsiteY18" fmla="*/ 5139357 h 28509525"/>
              <a:gd name="connsiteX19" fmla="*/ 12442027 w 21599524"/>
              <a:gd name="connsiteY19" fmla="*/ 2368017 h 28509525"/>
              <a:gd name="connsiteX20" fmla="*/ 12973488 w 21599524"/>
              <a:gd name="connsiteY20" fmla="*/ 2479590 h 28509525"/>
              <a:gd name="connsiteX21" fmla="*/ 17700222 w 21599524"/>
              <a:gd name="connsiteY21" fmla="*/ 6113258 h 28509525"/>
              <a:gd name="connsiteX22" fmla="*/ 18035452 w 21599524"/>
              <a:gd name="connsiteY22" fmla="*/ 6362806 h 28509525"/>
              <a:gd name="connsiteX23" fmla="*/ 21405380 w 21599524"/>
              <a:gd name="connsiteY23" fmla="*/ 346605 h 28509525"/>
              <a:gd name="connsiteX24" fmla="*/ 21599524 w 21599524"/>
              <a:gd name="connsiteY24" fmla="*/ 0 h 28509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599524" h="28509525">
                <a:moveTo>
                  <a:pt x="21599524" y="0"/>
                </a:moveTo>
                <a:lnTo>
                  <a:pt x="21599524" y="18429693"/>
                </a:lnTo>
                <a:lnTo>
                  <a:pt x="21576066" y="18411135"/>
                </a:lnTo>
                <a:cubicBezTo>
                  <a:pt x="21466632" y="18324539"/>
                  <a:pt x="21354974" y="18240969"/>
                  <a:pt x="21224334" y="18140675"/>
                </a:cubicBezTo>
                <a:cubicBezTo>
                  <a:pt x="21150228" y="18310407"/>
                  <a:pt x="21087190" y="18450383"/>
                  <a:pt x="21027460" y="18591871"/>
                </a:cubicBezTo>
                <a:cubicBezTo>
                  <a:pt x="20301164" y="20315377"/>
                  <a:pt x="19573026" y="22038273"/>
                  <a:pt x="18852944" y="23764389"/>
                </a:cubicBezTo>
                <a:cubicBezTo>
                  <a:pt x="18779296" y="23940957"/>
                  <a:pt x="18679352" y="24049653"/>
                  <a:pt x="18503956" y="24125037"/>
                </a:cubicBezTo>
                <a:cubicBezTo>
                  <a:pt x="15167394" y="25556883"/>
                  <a:pt x="11833139" y="26994505"/>
                  <a:pt x="8498363" y="28430421"/>
                </a:cubicBezTo>
                <a:cubicBezTo>
                  <a:pt x="8438639" y="28456199"/>
                  <a:pt x="8376805" y="28476833"/>
                  <a:pt x="8290418" y="28509525"/>
                </a:cubicBezTo>
                <a:cubicBezTo>
                  <a:pt x="6625047" y="27096181"/>
                  <a:pt x="4954696" y="25678545"/>
                  <a:pt x="3251359" y="24233011"/>
                </a:cubicBezTo>
                <a:cubicBezTo>
                  <a:pt x="3219343" y="24361527"/>
                  <a:pt x="3192201" y="24442357"/>
                  <a:pt x="3179799" y="24525143"/>
                </a:cubicBezTo>
                <a:cubicBezTo>
                  <a:pt x="3116069" y="24952139"/>
                  <a:pt x="3047830" y="25378761"/>
                  <a:pt x="2998554" y="25807335"/>
                </a:cubicBezTo>
                <a:cubicBezTo>
                  <a:pt x="2976427" y="25999407"/>
                  <a:pt x="2905420" y="26125191"/>
                  <a:pt x="2738290" y="26230743"/>
                </a:cubicBezTo>
                <a:lnTo>
                  <a:pt x="0" y="27963501"/>
                </a:lnTo>
                <a:lnTo>
                  <a:pt x="0" y="10212525"/>
                </a:lnTo>
                <a:lnTo>
                  <a:pt x="53875" y="10056764"/>
                </a:lnTo>
                <a:cubicBezTo>
                  <a:pt x="131442" y="9832359"/>
                  <a:pt x="206689" y="9614096"/>
                  <a:pt x="281270" y="9395580"/>
                </a:cubicBezTo>
                <a:cubicBezTo>
                  <a:pt x="720831" y="8107193"/>
                  <a:pt x="1164197" y="6820066"/>
                  <a:pt x="1593738" y="5528227"/>
                </a:cubicBezTo>
                <a:cubicBezTo>
                  <a:pt x="1668775" y="5302553"/>
                  <a:pt x="1787545" y="5199109"/>
                  <a:pt x="2014005" y="5139357"/>
                </a:cubicBezTo>
                <a:cubicBezTo>
                  <a:pt x="5491853" y="4223196"/>
                  <a:pt x="8967805" y="3299163"/>
                  <a:pt x="12442027" y="2368017"/>
                </a:cubicBezTo>
                <a:cubicBezTo>
                  <a:pt x="12656268" y="2310630"/>
                  <a:pt x="12804544" y="2348945"/>
                  <a:pt x="12973488" y="2479590"/>
                </a:cubicBezTo>
                <a:cubicBezTo>
                  <a:pt x="14545711" y="3695320"/>
                  <a:pt x="16123625" y="4903323"/>
                  <a:pt x="17700222" y="6113258"/>
                </a:cubicBezTo>
                <a:cubicBezTo>
                  <a:pt x="17801784" y="6191124"/>
                  <a:pt x="17905408" y="6266053"/>
                  <a:pt x="18035452" y="6362806"/>
                </a:cubicBezTo>
                <a:cubicBezTo>
                  <a:pt x="19162180" y="4351292"/>
                  <a:pt x="20282152" y="2351876"/>
                  <a:pt x="21405380" y="346605"/>
                </a:cubicBezTo>
                <a:lnTo>
                  <a:pt x="21599524" y="0"/>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pl-PL"/>
          </a:p>
        </p:txBody>
      </p:sp>
      <p:sp>
        <p:nvSpPr>
          <p:cNvPr id="67" name="pole tekstowe 66">
            <a:extLst>
              <a:ext uri="{FF2B5EF4-FFF2-40B4-BE49-F238E27FC236}">
                <a16:creationId xmlns:a16="http://schemas.microsoft.com/office/drawing/2014/main" id="{D40AEED5-BB70-A17A-29AD-A48FF3335167}"/>
              </a:ext>
            </a:extLst>
          </p:cNvPr>
          <p:cNvSpPr txBox="1"/>
          <p:nvPr/>
        </p:nvSpPr>
        <p:spPr>
          <a:xfrm>
            <a:off x="1695449" y="8389731"/>
            <a:ext cx="3092513"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wstęp</a:t>
            </a:r>
          </a:p>
        </p:txBody>
      </p:sp>
      <p:sp>
        <p:nvSpPr>
          <p:cNvPr id="68" name="pole tekstowe 67">
            <a:extLst>
              <a:ext uri="{FF2B5EF4-FFF2-40B4-BE49-F238E27FC236}">
                <a16:creationId xmlns:a16="http://schemas.microsoft.com/office/drawing/2014/main" id="{AE52EF00-7705-F8AC-F136-5FA27B79E3B6}"/>
              </a:ext>
            </a:extLst>
          </p:cNvPr>
          <p:cNvSpPr txBox="1"/>
          <p:nvPr/>
        </p:nvSpPr>
        <p:spPr>
          <a:xfrm>
            <a:off x="1695449" y="11527691"/>
            <a:ext cx="3321743" cy="1323439"/>
          </a:xfrm>
          <a:prstGeom prst="rect">
            <a:avLst/>
          </a:prstGeom>
        </p:spPr>
        <p:txBody>
          <a:bodyPr wrap="none" rtlCol="0">
            <a:spAutoFit/>
          </a:bodyPr>
          <a:lstStyle/>
          <a:p>
            <a:r>
              <a:rPr lang="pl-PL" sz="8000" b="1" dirty="0">
                <a:latin typeface="Arial" panose="020B0604020202020204" pitchFamily="34" charset="0"/>
                <a:cs typeface="Arial" panose="020B0604020202020204" pitchFamily="34" charset="0"/>
              </a:rPr>
              <a:t>wyniki</a:t>
            </a:r>
          </a:p>
        </p:txBody>
      </p:sp>
      <p:sp>
        <p:nvSpPr>
          <p:cNvPr id="69" name="pole tekstowe 68">
            <a:extLst>
              <a:ext uri="{FF2B5EF4-FFF2-40B4-BE49-F238E27FC236}">
                <a16:creationId xmlns:a16="http://schemas.microsoft.com/office/drawing/2014/main" id="{499268A7-0066-BB4E-A648-723D3FFDA14A}"/>
              </a:ext>
            </a:extLst>
          </p:cNvPr>
          <p:cNvSpPr txBox="1"/>
          <p:nvPr/>
        </p:nvSpPr>
        <p:spPr>
          <a:xfrm>
            <a:off x="10799762" y="8389731"/>
            <a:ext cx="9195146"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materiały i metody</a:t>
            </a:r>
          </a:p>
        </p:txBody>
      </p:sp>
      <p:sp>
        <p:nvSpPr>
          <p:cNvPr id="70" name="pole tekstowe 69">
            <a:extLst>
              <a:ext uri="{FF2B5EF4-FFF2-40B4-BE49-F238E27FC236}">
                <a16:creationId xmlns:a16="http://schemas.microsoft.com/office/drawing/2014/main" id="{5E40BB74-2E64-61BF-7434-7C251251A5E9}"/>
              </a:ext>
            </a:extLst>
          </p:cNvPr>
          <p:cNvSpPr txBox="1"/>
          <p:nvPr/>
        </p:nvSpPr>
        <p:spPr>
          <a:xfrm>
            <a:off x="10799761" y="18246192"/>
            <a:ext cx="9422772"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wnioski - dyskusja</a:t>
            </a:r>
          </a:p>
        </p:txBody>
      </p:sp>
      <p:sp>
        <p:nvSpPr>
          <p:cNvPr id="71" name="pole tekstowe 70">
            <a:extLst>
              <a:ext uri="{FF2B5EF4-FFF2-40B4-BE49-F238E27FC236}">
                <a16:creationId xmlns:a16="http://schemas.microsoft.com/office/drawing/2014/main" id="{85F71030-6044-714F-F433-84E01A3F6DBC}"/>
              </a:ext>
            </a:extLst>
          </p:cNvPr>
          <p:cNvSpPr txBox="1"/>
          <p:nvPr/>
        </p:nvSpPr>
        <p:spPr>
          <a:xfrm>
            <a:off x="1581635" y="23508393"/>
            <a:ext cx="3206327"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źródła</a:t>
            </a:r>
          </a:p>
        </p:txBody>
      </p:sp>
      <p:sp>
        <p:nvSpPr>
          <p:cNvPr id="72" name="pole tekstowe 71">
            <a:extLst>
              <a:ext uri="{FF2B5EF4-FFF2-40B4-BE49-F238E27FC236}">
                <a16:creationId xmlns:a16="http://schemas.microsoft.com/office/drawing/2014/main" id="{CE1BFC28-E0E8-DC6E-A757-7BE1150F2B72}"/>
              </a:ext>
            </a:extLst>
          </p:cNvPr>
          <p:cNvSpPr txBox="1"/>
          <p:nvPr/>
        </p:nvSpPr>
        <p:spPr>
          <a:xfrm>
            <a:off x="1581635" y="24995514"/>
            <a:ext cx="10191265" cy="2246769"/>
          </a:xfrm>
          <a:prstGeom prst="rect">
            <a:avLst/>
          </a:prstGeom>
          <a:noFill/>
        </p:spPr>
        <p:txBody>
          <a:bodyPr wrap="square" rtlCol="0">
            <a:spAutoFit/>
          </a:bodyPr>
          <a:lstStyle/>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has been the industry's standard dummy text ever since the 1500s</a:t>
            </a:r>
          </a:p>
          <a:p>
            <a:pPr marL="457200" indent="-457200">
              <a:buFont typeface="Wingdings" panose="05000000000000000000" pitchFamily="2" charset="2"/>
              <a:buChar char="§"/>
            </a:pPr>
            <a:r>
              <a:rPr lang="pl-PL" sz="2000" b="1" dirty="0">
                <a:latin typeface="Arial" panose="020B0604020202020204" pitchFamily="34" charset="0"/>
                <a:cs typeface="Arial" panose="020B0604020202020204" pitchFamily="34" charset="0"/>
              </a:rPr>
              <a:t>W</a:t>
            </a:r>
            <a:r>
              <a:rPr lang="en-US" sz="2000" b="1" dirty="0">
                <a:latin typeface="Arial" panose="020B0604020202020204" pitchFamily="34" charset="0"/>
                <a:cs typeface="Arial" panose="020B0604020202020204" pitchFamily="34" charset="0"/>
              </a:rPr>
              <a:t>hen an unknown </a:t>
            </a:r>
            <a:r>
              <a:rPr lang="en-US" sz="2000" dirty="0">
                <a:latin typeface="Arial" panose="020B0604020202020204" pitchFamily="34" charset="0"/>
                <a:cs typeface="Arial" panose="020B0604020202020204" pitchFamily="34" charset="0"/>
              </a:rPr>
              <a:t>printer took a galley of type and scrambled it to make a type</a:t>
            </a:r>
            <a:endParaRPr lang="pl-PL" sz="20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has been the industry's standard dummy text ever since the 1500s</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endParaRPr lang="pl-PL" sz="20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endParaRPr lang="pl-PL" sz="2000" dirty="0">
              <a:latin typeface="Arial" panose="020B0604020202020204" pitchFamily="34" charset="0"/>
              <a:cs typeface="Arial" panose="020B0604020202020204" pitchFamily="34" charset="0"/>
            </a:endParaRPr>
          </a:p>
        </p:txBody>
      </p:sp>
      <p:sp>
        <p:nvSpPr>
          <p:cNvPr id="73" name="pole tekstowe 72">
            <a:extLst>
              <a:ext uri="{FF2B5EF4-FFF2-40B4-BE49-F238E27FC236}">
                <a16:creationId xmlns:a16="http://schemas.microsoft.com/office/drawing/2014/main" id="{A20490EE-EEBE-F83D-1675-F814F5B3043F}"/>
              </a:ext>
            </a:extLst>
          </p:cNvPr>
          <p:cNvSpPr txBox="1"/>
          <p:nvPr/>
        </p:nvSpPr>
        <p:spPr>
          <a:xfrm>
            <a:off x="10799761" y="19779246"/>
            <a:ext cx="5718433" cy="4247317"/>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r>
              <a:rPr lang="pl-PL"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a:t>
            </a:r>
          </a:p>
        </p:txBody>
      </p:sp>
      <p:sp>
        <p:nvSpPr>
          <p:cNvPr id="74" name="pole tekstowe 73">
            <a:extLst>
              <a:ext uri="{FF2B5EF4-FFF2-40B4-BE49-F238E27FC236}">
                <a16:creationId xmlns:a16="http://schemas.microsoft.com/office/drawing/2014/main" id="{3F2CA378-D7AE-542C-FA6A-1045C86ADB81}"/>
              </a:ext>
            </a:extLst>
          </p:cNvPr>
          <p:cNvSpPr txBox="1"/>
          <p:nvPr/>
        </p:nvSpPr>
        <p:spPr>
          <a:xfrm>
            <a:off x="10799760" y="9810434"/>
            <a:ext cx="9104312" cy="4801314"/>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r>
              <a:rPr lang="pl-PL"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endParaRPr lang="pl-PL" dirty="0">
              <a:latin typeface="Arial" panose="020B0604020202020204" pitchFamily="34" charset="0"/>
              <a:cs typeface="Arial" panose="020B0604020202020204" pitchFamily="34" charset="0"/>
            </a:endParaRPr>
          </a:p>
          <a:p>
            <a:endParaRPr lang="pl-PL"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a:t>
            </a:r>
          </a:p>
        </p:txBody>
      </p:sp>
      <p:sp>
        <p:nvSpPr>
          <p:cNvPr id="75" name="pole tekstowe 74">
            <a:extLst>
              <a:ext uri="{FF2B5EF4-FFF2-40B4-BE49-F238E27FC236}">
                <a16:creationId xmlns:a16="http://schemas.microsoft.com/office/drawing/2014/main" id="{5C7754A0-7E2D-62C0-5EA2-6868E78A8DB4}"/>
              </a:ext>
            </a:extLst>
          </p:cNvPr>
          <p:cNvSpPr txBox="1"/>
          <p:nvPr/>
        </p:nvSpPr>
        <p:spPr>
          <a:xfrm>
            <a:off x="1695449" y="9732757"/>
            <a:ext cx="8003714" cy="1200329"/>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a:t>
            </a:r>
            <a:r>
              <a:rPr lang="en-US" dirty="0" err="1">
                <a:latin typeface="Arial" panose="020B0604020202020204" pitchFamily="34" charset="0"/>
                <a:cs typeface="Arial" panose="020B0604020202020204" pitchFamily="34" charset="0"/>
              </a:rPr>
              <a:t>scramb</a:t>
            </a:r>
            <a:r>
              <a:rPr lang="pl-PL" dirty="0">
                <a:latin typeface="Arial" panose="020B0604020202020204" pitchFamily="34" charset="0"/>
                <a:cs typeface="Arial" panose="020B0604020202020204" pitchFamily="34" charset="0"/>
              </a:rPr>
              <a:t>a</a:t>
            </a:r>
            <a:r>
              <a:rPr lang="en-US" dirty="0">
                <a:latin typeface="Arial" panose="020B0604020202020204" pitchFamily="34" charset="0"/>
                <a:cs typeface="Arial" panose="020B0604020202020204" pitchFamily="34" charset="0"/>
              </a:rPr>
              <a:t>led it to make a type specimen book. It has survived not only five centuries</a:t>
            </a:r>
            <a:r>
              <a:rPr lang="pl-PL"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76" name="pole tekstowe 75">
            <a:extLst>
              <a:ext uri="{FF2B5EF4-FFF2-40B4-BE49-F238E27FC236}">
                <a16:creationId xmlns:a16="http://schemas.microsoft.com/office/drawing/2014/main" id="{D5FC7114-571A-C389-16D3-925932B30BFF}"/>
              </a:ext>
            </a:extLst>
          </p:cNvPr>
          <p:cNvSpPr txBox="1"/>
          <p:nvPr/>
        </p:nvSpPr>
        <p:spPr>
          <a:xfrm>
            <a:off x="1695449" y="13130945"/>
            <a:ext cx="7780872" cy="2031325"/>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simply80%70%90% dummy text of the printing and typesetting industry. Lorem Ipsum has been the industry's standard dummy text ever since the 1500s</a:t>
            </a:r>
            <a:r>
              <a:rPr lang="pl-PL"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pic>
        <p:nvPicPr>
          <p:cNvPr id="77" name="Grafika 76">
            <a:extLst>
              <a:ext uri="{FF2B5EF4-FFF2-40B4-BE49-F238E27FC236}">
                <a16:creationId xmlns:a16="http://schemas.microsoft.com/office/drawing/2014/main" id="{9A0338C3-C5BB-192C-026C-268E01531B8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833851" y="15039378"/>
            <a:ext cx="4619625" cy="2390775"/>
          </a:xfrm>
          <a:prstGeom prst="rect">
            <a:avLst/>
          </a:prstGeom>
        </p:spPr>
      </p:pic>
      <p:pic>
        <p:nvPicPr>
          <p:cNvPr id="78" name="Grafika 77">
            <a:extLst>
              <a:ext uri="{FF2B5EF4-FFF2-40B4-BE49-F238E27FC236}">
                <a16:creationId xmlns:a16="http://schemas.microsoft.com/office/drawing/2014/main" id="{C97E9D3E-BFAD-DDD4-8ECB-3530FB9FD28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527405" y="15741365"/>
            <a:ext cx="4116960" cy="6547112"/>
          </a:xfrm>
          <a:prstGeom prst="rect">
            <a:avLst/>
          </a:prstGeom>
        </p:spPr>
      </p:pic>
      <p:pic>
        <p:nvPicPr>
          <p:cNvPr id="79" name="Grafika 78">
            <a:extLst>
              <a:ext uri="{FF2B5EF4-FFF2-40B4-BE49-F238E27FC236}">
                <a16:creationId xmlns:a16="http://schemas.microsoft.com/office/drawing/2014/main" id="{45C66420-31C7-5AB4-3D0B-EA6D7FF6663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7136748" y="19833573"/>
            <a:ext cx="2571454" cy="5270208"/>
          </a:xfrm>
          <a:prstGeom prst="rect">
            <a:avLst/>
          </a:prstGeom>
        </p:spPr>
      </p:pic>
      <p:pic>
        <p:nvPicPr>
          <p:cNvPr id="80" name="Grafika 79">
            <a:extLst>
              <a:ext uri="{FF2B5EF4-FFF2-40B4-BE49-F238E27FC236}">
                <a16:creationId xmlns:a16="http://schemas.microsoft.com/office/drawing/2014/main" id="{2B44E39B-FBFB-10A8-74E4-F8E0A7298F8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562101" y="1350699"/>
            <a:ext cx="4752973" cy="1384183"/>
          </a:xfrm>
          <a:prstGeom prst="rect">
            <a:avLst/>
          </a:prstGeom>
        </p:spPr>
      </p:pic>
      <p:cxnSp>
        <p:nvCxnSpPr>
          <p:cNvPr id="81" name="Łącznik prosty 80">
            <a:extLst>
              <a:ext uri="{FF2B5EF4-FFF2-40B4-BE49-F238E27FC236}">
                <a16:creationId xmlns:a16="http://schemas.microsoft.com/office/drawing/2014/main" id="{1B0E2814-BA6E-70AE-F2EC-54ACE3440B47}"/>
              </a:ext>
            </a:extLst>
          </p:cNvPr>
          <p:cNvCxnSpPr/>
          <p:nvPr/>
        </p:nvCxnSpPr>
        <p:spPr>
          <a:xfrm>
            <a:off x="1695449" y="3343164"/>
            <a:ext cx="182086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Łącznik prosty 81">
            <a:extLst>
              <a:ext uri="{FF2B5EF4-FFF2-40B4-BE49-F238E27FC236}">
                <a16:creationId xmlns:a16="http://schemas.microsoft.com/office/drawing/2014/main" id="{EB6CDE49-218D-CD9D-0BF1-50D58E5187E0}"/>
              </a:ext>
            </a:extLst>
          </p:cNvPr>
          <p:cNvCxnSpPr/>
          <p:nvPr/>
        </p:nvCxnSpPr>
        <p:spPr>
          <a:xfrm>
            <a:off x="1695449" y="27937879"/>
            <a:ext cx="182086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83" name="Grafika 82">
            <a:extLst>
              <a:ext uri="{FF2B5EF4-FFF2-40B4-BE49-F238E27FC236}">
                <a16:creationId xmlns:a16="http://schemas.microsoft.com/office/drawing/2014/main" id="{1BA36598-8FB8-38BE-271E-FA79DD8ABB9C}"/>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486935" y="28559758"/>
            <a:ext cx="3769969" cy="1174253"/>
          </a:xfrm>
          <a:prstGeom prst="rect">
            <a:avLst/>
          </a:prstGeom>
        </p:spPr>
      </p:pic>
      <p:sp>
        <p:nvSpPr>
          <p:cNvPr id="84" name="pole tekstowe 83">
            <a:extLst>
              <a:ext uri="{FF2B5EF4-FFF2-40B4-BE49-F238E27FC236}">
                <a16:creationId xmlns:a16="http://schemas.microsoft.com/office/drawing/2014/main" id="{C8BE029F-5EB8-C87F-1A70-418D6732AECE}"/>
              </a:ext>
            </a:extLst>
          </p:cNvPr>
          <p:cNvSpPr txBox="1"/>
          <p:nvPr/>
        </p:nvSpPr>
        <p:spPr>
          <a:xfrm>
            <a:off x="5592761" y="28639053"/>
            <a:ext cx="11950699" cy="1015663"/>
          </a:xfrm>
          <a:prstGeom prst="rect">
            <a:avLst/>
          </a:prstGeom>
          <a:noFill/>
        </p:spPr>
        <p:txBody>
          <a:bodyPr wrap="square" rtlCol="0">
            <a:spAutoFit/>
          </a:bodyPr>
          <a:lstStyle/>
          <a:p>
            <a:r>
              <a:rPr lang="pl-PL" sz="2000" dirty="0">
                <a:latin typeface="Arial" panose="020B0604020202020204" pitchFamily="34" charset="0"/>
                <a:cs typeface="Arial" panose="020B0604020202020204" pitchFamily="34" charset="0"/>
              </a:rPr>
              <a:t>Projekt dofinansowany ze środków budżetu państwa, </a:t>
            </a:r>
          </a:p>
          <a:p>
            <a:r>
              <a:rPr lang="pl-PL" sz="2000" dirty="0">
                <a:latin typeface="Arial" panose="020B0604020202020204" pitchFamily="34" charset="0"/>
                <a:cs typeface="Arial" panose="020B0604020202020204" pitchFamily="34" charset="0"/>
              </a:rPr>
              <a:t>przyznanych przez Ministra Nauki w ramach Programu </a:t>
            </a:r>
          </a:p>
          <a:p>
            <a:r>
              <a:rPr lang="pl-PL" sz="2000" dirty="0">
                <a:latin typeface="Arial" panose="020B0604020202020204" pitchFamily="34" charset="0"/>
                <a:cs typeface="Arial" panose="020B0604020202020204" pitchFamily="34" charset="0"/>
              </a:rPr>
              <a:t>„Społeczna Odpowiedzialność Nauki II”</a:t>
            </a:r>
          </a:p>
        </p:txBody>
      </p:sp>
      <p:sp>
        <p:nvSpPr>
          <p:cNvPr id="85" name="Prostokąt 84">
            <a:extLst>
              <a:ext uri="{FF2B5EF4-FFF2-40B4-BE49-F238E27FC236}">
                <a16:creationId xmlns:a16="http://schemas.microsoft.com/office/drawing/2014/main" id="{9420DF1A-C182-9EFE-9B01-67EC3D829240}"/>
              </a:ext>
            </a:extLst>
          </p:cNvPr>
          <p:cNvSpPr/>
          <p:nvPr/>
        </p:nvSpPr>
        <p:spPr>
          <a:xfrm>
            <a:off x="8085135" y="1301212"/>
            <a:ext cx="5429249" cy="1120365"/>
          </a:xfrm>
          <a:prstGeom prst="rect">
            <a:avLst/>
          </a:prstGeom>
          <a:solidFill>
            <a:srgbClr val="00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l-PL" sz="3000" dirty="0">
                <a:solidFill>
                  <a:schemeClr val="tx1"/>
                </a:solidFill>
              </a:rPr>
              <a:t>Usuń ten prostokąt </a:t>
            </a:r>
          </a:p>
          <a:p>
            <a:pPr algn="ctr"/>
            <a:r>
              <a:rPr lang="pl-PL" sz="3000" dirty="0">
                <a:solidFill>
                  <a:schemeClr val="tx1"/>
                </a:solidFill>
              </a:rPr>
              <a:t>i umieść tu logotyp uczelni</a:t>
            </a:r>
          </a:p>
        </p:txBody>
      </p:sp>
      <p:sp>
        <p:nvSpPr>
          <p:cNvPr id="86" name="pole tekstowe 85">
            <a:extLst>
              <a:ext uri="{FF2B5EF4-FFF2-40B4-BE49-F238E27FC236}">
                <a16:creationId xmlns:a16="http://schemas.microsoft.com/office/drawing/2014/main" id="{01BAA293-4665-36D4-63B8-382476F8EDAD}"/>
              </a:ext>
            </a:extLst>
          </p:cNvPr>
          <p:cNvSpPr txBox="1"/>
          <p:nvPr/>
        </p:nvSpPr>
        <p:spPr>
          <a:xfrm>
            <a:off x="18866611" y="2758462"/>
            <a:ext cx="1037463" cy="553998"/>
          </a:xfrm>
          <a:prstGeom prst="rect">
            <a:avLst/>
          </a:prstGeom>
          <a:noFill/>
        </p:spPr>
        <p:txBody>
          <a:bodyPr wrap="none" rtlCol="0">
            <a:spAutoFit/>
          </a:bodyPr>
          <a:lstStyle/>
          <a:p>
            <a:r>
              <a:rPr lang="pl-PL" sz="3000" b="1" dirty="0">
                <a:latin typeface="Arial" panose="020B0604020202020204" pitchFamily="34" charset="0"/>
                <a:cs typeface="Arial" panose="020B0604020202020204" pitchFamily="34" charset="0"/>
              </a:rPr>
              <a:t>2024</a:t>
            </a:r>
          </a:p>
        </p:txBody>
      </p:sp>
      <p:pic>
        <p:nvPicPr>
          <p:cNvPr id="87" name="Grafika 86">
            <a:extLst>
              <a:ext uri="{FF2B5EF4-FFF2-40B4-BE49-F238E27FC236}">
                <a16:creationId xmlns:a16="http://schemas.microsoft.com/office/drawing/2014/main" id="{61A46C09-D8CF-F9A8-6D09-F3C70115B238}"/>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5182849" y="1453138"/>
            <a:ext cx="4721223" cy="816513"/>
          </a:xfrm>
          <a:prstGeom prst="rect">
            <a:avLst/>
          </a:prstGeom>
        </p:spPr>
      </p:pic>
      <p:sp>
        <p:nvSpPr>
          <p:cNvPr id="88" name="pole tekstowe 87">
            <a:extLst>
              <a:ext uri="{FF2B5EF4-FFF2-40B4-BE49-F238E27FC236}">
                <a16:creationId xmlns:a16="http://schemas.microsoft.com/office/drawing/2014/main" id="{E4103526-5BC8-8D70-AE1C-639F90E565F0}"/>
              </a:ext>
            </a:extLst>
          </p:cNvPr>
          <p:cNvSpPr txBox="1"/>
          <p:nvPr/>
        </p:nvSpPr>
        <p:spPr>
          <a:xfrm>
            <a:off x="1695449" y="3777559"/>
            <a:ext cx="17784036" cy="3979359"/>
          </a:xfrm>
          <a:prstGeom prst="rect">
            <a:avLst/>
          </a:prstGeom>
          <a:noFill/>
        </p:spPr>
        <p:txBody>
          <a:bodyPr wrap="none" rtlCol="0">
            <a:spAutoFit/>
          </a:bodyPr>
          <a:lstStyle/>
          <a:p>
            <a:r>
              <a:rPr lang="pl-PL" sz="10000" b="1" dirty="0">
                <a:latin typeface="Arial" panose="020B0604020202020204" pitchFamily="34" charset="0"/>
                <a:cs typeface="Arial" panose="020B0604020202020204" pitchFamily="34" charset="0"/>
              </a:rPr>
              <a:t>miejsce na tytuł </a:t>
            </a:r>
            <a:r>
              <a:rPr lang="pl-PL" sz="10000" b="1" dirty="0" err="1">
                <a:latin typeface="Arial" panose="020B0604020202020204" pitchFamily="34" charset="0"/>
                <a:cs typeface="Arial" panose="020B0604020202020204" pitchFamily="34" charset="0"/>
              </a:rPr>
              <a:t>lorem</a:t>
            </a:r>
            <a:r>
              <a:rPr lang="pl-PL" sz="10000" b="1" dirty="0">
                <a:latin typeface="Arial" panose="020B0604020202020204" pitchFamily="34" charset="0"/>
                <a:cs typeface="Arial" panose="020B0604020202020204" pitchFamily="34" charset="0"/>
              </a:rPr>
              <a:t> </a:t>
            </a:r>
            <a:r>
              <a:rPr lang="pl-PL" sz="10000" b="1" dirty="0" err="1">
                <a:latin typeface="Arial" panose="020B0604020202020204" pitchFamily="34" charset="0"/>
                <a:cs typeface="Arial" panose="020B0604020202020204" pitchFamily="34" charset="0"/>
              </a:rPr>
              <a:t>ipsum</a:t>
            </a:r>
            <a:endParaRPr lang="pl-PL" sz="10000" b="1" dirty="0">
              <a:latin typeface="Arial" panose="020B0604020202020204" pitchFamily="34" charset="0"/>
              <a:cs typeface="Arial" panose="020B0604020202020204" pitchFamily="34" charset="0"/>
            </a:endParaRPr>
          </a:p>
          <a:p>
            <a:r>
              <a:rPr lang="pl-PL" sz="10000" b="1" dirty="0" err="1">
                <a:latin typeface="Arial" panose="020B0604020202020204" pitchFamily="34" charset="0"/>
                <a:cs typeface="Arial" panose="020B0604020202020204" pitchFamily="34" charset="0"/>
              </a:rPr>
              <a:t>lorem</a:t>
            </a:r>
            <a:r>
              <a:rPr lang="pl-PL" sz="10000" b="1" dirty="0">
                <a:latin typeface="Arial" panose="020B0604020202020204" pitchFamily="34" charset="0"/>
                <a:cs typeface="Arial" panose="020B0604020202020204" pitchFamily="34" charset="0"/>
              </a:rPr>
              <a:t> </a:t>
            </a:r>
            <a:r>
              <a:rPr lang="pl-PL" sz="10000" b="1" dirty="0" err="1">
                <a:latin typeface="Arial" panose="020B0604020202020204" pitchFamily="34" charset="0"/>
                <a:cs typeface="Arial" panose="020B0604020202020204" pitchFamily="34" charset="0"/>
              </a:rPr>
              <a:t>ipsum</a:t>
            </a:r>
            <a:endParaRPr lang="pl-PL" sz="10000" b="1" dirty="0">
              <a:latin typeface="Arial" panose="020B0604020202020204" pitchFamily="34" charset="0"/>
              <a:cs typeface="Arial" panose="020B0604020202020204" pitchFamily="34" charset="0"/>
            </a:endParaRPr>
          </a:p>
          <a:p>
            <a:pPr>
              <a:lnSpc>
                <a:spcPct val="150000"/>
              </a:lnSpc>
            </a:pPr>
            <a:r>
              <a:rPr lang="pl-PL" sz="4000" dirty="0">
                <a:latin typeface="Arial" panose="020B0604020202020204" pitchFamily="34" charset="0"/>
                <a:cs typeface="Arial" panose="020B0604020202020204" pitchFamily="34" charset="0"/>
              </a:rPr>
              <a:t>autor lub autorzy, </a:t>
            </a:r>
            <a:r>
              <a:rPr lang="pl-PL" sz="4000" dirty="0" err="1">
                <a:latin typeface="Arial" panose="020B0604020202020204" pitchFamily="34" charset="0"/>
                <a:cs typeface="Arial" panose="020B0604020202020204" pitchFamily="34" charset="0"/>
              </a:rPr>
              <a:t>lorem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ipsum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lorem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ipsum</a:t>
            </a:r>
            <a:endParaRPr lang="pl-PL" sz="4000" dirty="0">
              <a:latin typeface="Arial" panose="020B0604020202020204" pitchFamily="34" charset="0"/>
              <a:cs typeface="Arial" panose="020B0604020202020204" pitchFamily="34" charset="0"/>
            </a:endParaRPr>
          </a:p>
        </p:txBody>
      </p:sp>
      <p:sp>
        <p:nvSpPr>
          <p:cNvPr id="89" name="pole tekstowe 88">
            <a:extLst>
              <a:ext uri="{FF2B5EF4-FFF2-40B4-BE49-F238E27FC236}">
                <a16:creationId xmlns:a16="http://schemas.microsoft.com/office/drawing/2014/main" id="{4D5933D1-EC83-5316-6229-AC6623CD4005}"/>
              </a:ext>
            </a:extLst>
          </p:cNvPr>
          <p:cNvSpPr txBox="1"/>
          <p:nvPr/>
        </p:nvSpPr>
        <p:spPr>
          <a:xfrm>
            <a:off x="3914325" y="22597700"/>
            <a:ext cx="3343120" cy="323164"/>
          </a:xfrm>
          <a:prstGeom prst="rect">
            <a:avLst/>
          </a:prstGeom>
          <a:noFill/>
        </p:spPr>
        <p:txBody>
          <a:bodyPr wrap="square" rtlCol="0">
            <a:spAutoFit/>
          </a:bodyPr>
          <a:lstStyle/>
          <a:p>
            <a:pPr algn="ctr"/>
            <a:r>
              <a:rPr lang="pl-PL" sz="1500" dirty="0">
                <a:latin typeface="Arial" panose="020B0604020202020204" pitchFamily="34" charset="0"/>
                <a:cs typeface="Arial" panose="020B0604020202020204" pitchFamily="34" charset="0"/>
              </a:rPr>
              <a:t>rys. 1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
        <p:nvSpPr>
          <p:cNvPr id="90" name="pole tekstowe 89">
            <a:extLst>
              <a:ext uri="{FF2B5EF4-FFF2-40B4-BE49-F238E27FC236}">
                <a16:creationId xmlns:a16="http://schemas.microsoft.com/office/drawing/2014/main" id="{997BDC91-6268-B37E-A96C-9B52B42CFFEF}"/>
              </a:ext>
            </a:extLst>
          </p:cNvPr>
          <p:cNvSpPr txBox="1"/>
          <p:nvPr/>
        </p:nvSpPr>
        <p:spPr>
          <a:xfrm>
            <a:off x="17136747" y="25470691"/>
            <a:ext cx="2571453" cy="331542"/>
          </a:xfrm>
          <a:prstGeom prst="rect">
            <a:avLst/>
          </a:prstGeom>
          <a:noFill/>
        </p:spPr>
        <p:txBody>
          <a:bodyPr wrap="square" rtlCol="0">
            <a:spAutoFit/>
          </a:bodyPr>
          <a:lstStyle/>
          <a:p>
            <a:pPr algn="r"/>
            <a:r>
              <a:rPr lang="pl-PL" sz="1500" dirty="0">
                <a:latin typeface="Arial" panose="020B0604020202020204" pitchFamily="34" charset="0"/>
                <a:cs typeface="Arial" panose="020B0604020202020204" pitchFamily="34" charset="0"/>
              </a:rPr>
              <a:t>rys. 3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
        <p:nvSpPr>
          <p:cNvPr id="91" name="pole tekstowe 90">
            <a:extLst>
              <a:ext uri="{FF2B5EF4-FFF2-40B4-BE49-F238E27FC236}">
                <a16:creationId xmlns:a16="http://schemas.microsoft.com/office/drawing/2014/main" id="{EE99356C-23DE-CC6F-AA60-12BF728EC209}"/>
              </a:ext>
            </a:extLst>
          </p:cNvPr>
          <p:cNvSpPr txBox="1"/>
          <p:nvPr/>
        </p:nvSpPr>
        <p:spPr>
          <a:xfrm>
            <a:off x="10833851" y="17572440"/>
            <a:ext cx="4619625" cy="323165"/>
          </a:xfrm>
          <a:prstGeom prst="rect">
            <a:avLst/>
          </a:prstGeom>
          <a:noFill/>
        </p:spPr>
        <p:txBody>
          <a:bodyPr wrap="square" rtlCol="0">
            <a:spAutoFit/>
          </a:bodyPr>
          <a:lstStyle/>
          <a:p>
            <a:r>
              <a:rPr lang="pl-PL" sz="1500" dirty="0">
                <a:latin typeface="Arial" panose="020B0604020202020204" pitchFamily="34" charset="0"/>
                <a:cs typeface="Arial" panose="020B0604020202020204" pitchFamily="34" charset="0"/>
              </a:rPr>
              <a:t>rys. 2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622578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5DB457"/>
        </a:solidFill>
        <a:effectLst/>
      </p:bgPr>
    </p:bg>
    <p:spTree>
      <p:nvGrpSpPr>
        <p:cNvPr id="1" name="">
          <a:extLst>
            <a:ext uri="{FF2B5EF4-FFF2-40B4-BE49-F238E27FC236}">
              <a16:creationId xmlns:a16="http://schemas.microsoft.com/office/drawing/2014/main" id="{BBD94F1E-AF72-6814-406C-6BE4FA9276C1}"/>
            </a:ext>
          </a:extLst>
        </p:cNvPr>
        <p:cNvGrpSpPr/>
        <p:nvPr/>
      </p:nvGrpSpPr>
      <p:grpSpPr>
        <a:xfrm>
          <a:off x="0" y="0"/>
          <a:ext cx="0" cy="0"/>
          <a:chOff x="0" y="0"/>
          <a:chExt cx="0" cy="0"/>
        </a:xfrm>
      </p:grpSpPr>
      <p:sp>
        <p:nvSpPr>
          <p:cNvPr id="2" name="Dowolny kształt: kształt 1">
            <a:extLst>
              <a:ext uri="{FF2B5EF4-FFF2-40B4-BE49-F238E27FC236}">
                <a16:creationId xmlns:a16="http://schemas.microsoft.com/office/drawing/2014/main" id="{91FF86C0-0DD0-65C0-E3BF-3C8B25441789}"/>
              </a:ext>
            </a:extLst>
          </p:cNvPr>
          <p:cNvSpPr/>
          <p:nvPr/>
        </p:nvSpPr>
        <p:spPr>
          <a:xfrm>
            <a:off x="0" y="768292"/>
            <a:ext cx="21599524" cy="28509525"/>
          </a:xfrm>
          <a:custGeom>
            <a:avLst/>
            <a:gdLst>
              <a:gd name="connsiteX0" fmla="*/ 21599524 w 21599524"/>
              <a:gd name="connsiteY0" fmla="*/ 0 h 28509525"/>
              <a:gd name="connsiteX1" fmla="*/ 21599524 w 21599524"/>
              <a:gd name="connsiteY1" fmla="*/ 18429693 h 28509525"/>
              <a:gd name="connsiteX2" fmla="*/ 21576066 w 21599524"/>
              <a:gd name="connsiteY2" fmla="*/ 18411135 h 28509525"/>
              <a:gd name="connsiteX3" fmla="*/ 21224334 w 21599524"/>
              <a:gd name="connsiteY3" fmla="*/ 18140675 h 28509525"/>
              <a:gd name="connsiteX4" fmla="*/ 21027460 w 21599524"/>
              <a:gd name="connsiteY4" fmla="*/ 18591871 h 28509525"/>
              <a:gd name="connsiteX5" fmla="*/ 18852944 w 21599524"/>
              <a:gd name="connsiteY5" fmla="*/ 23764389 h 28509525"/>
              <a:gd name="connsiteX6" fmla="*/ 18503956 w 21599524"/>
              <a:gd name="connsiteY6" fmla="*/ 24125037 h 28509525"/>
              <a:gd name="connsiteX7" fmla="*/ 8498363 w 21599524"/>
              <a:gd name="connsiteY7" fmla="*/ 28430421 h 28509525"/>
              <a:gd name="connsiteX8" fmla="*/ 8290418 w 21599524"/>
              <a:gd name="connsiteY8" fmla="*/ 28509525 h 28509525"/>
              <a:gd name="connsiteX9" fmla="*/ 3251359 w 21599524"/>
              <a:gd name="connsiteY9" fmla="*/ 24233011 h 28509525"/>
              <a:gd name="connsiteX10" fmla="*/ 3179799 w 21599524"/>
              <a:gd name="connsiteY10" fmla="*/ 24525143 h 28509525"/>
              <a:gd name="connsiteX11" fmla="*/ 2998554 w 21599524"/>
              <a:gd name="connsiteY11" fmla="*/ 25807335 h 28509525"/>
              <a:gd name="connsiteX12" fmla="*/ 2738290 w 21599524"/>
              <a:gd name="connsiteY12" fmla="*/ 26230743 h 28509525"/>
              <a:gd name="connsiteX13" fmla="*/ 0 w 21599524"/>
              <a:gd name="connsiteY13" fmla="*/ 27963501 h 28509525"/>
              <a:gd name="connsiteX14" fmla="*/ 0 w 21599524"/>
              <a:gd name="connsiteY14" fmla="*/ 10212525 h 28509525"/>
              <a:gd name="connsiteX15" fmla="*/ 53875 w 21599524"/>
              <a:gd name="connsiteY15" fmla="*/ 10056764 h 28509525"/>
              <a:gd name="connsiteX16" fmla="*/ 281270 w 21599524"/>
              <a:gd name="connsiteY16" fmla="*/ 9395580 h 28509525"/>
              <a:gd name="connsiteX17" fmla="*/ 1593738 w 21599524"/>
              <a:gd name="connsiteY17" fmla="*/ 5528227 h 28509525"/>
              <a:gd name="connsiteX18" fmla="*/ 2014005 w 21599524"/>
              <a:gd name="connsiteY18" fmla="*/ 5139357 h 28509525"/>
              <a:gd name="connsiteX19" fmla="*/ 12442027 w 21599524"/>
              <a:gd name="connsiteY19" fmla="*/ 2368017 h 28509525"/>
              <a:gd name="connsiteX20" fmla="*/ 12973488 w 21599524"/>
              <a:gd name="connsiteY20" fmla="*/ 2479590 h 28509525"/>
              <a:gd name="connsiteX21" fmla="*/ 17700222 w 21599524"/>
              <a:gd name="connsiteY21" fmla="*/ 6113258 h 28509525"/>
              <a:gd name="connsiteX22" fmla="*/ 18035452 w 21599524"/>
              <a:gd name="connsiteY22" fmla="*/ 6362806 h 28509525"/>
              <a:gd name="connsiteX23" fmla="*/ 21405380 w 21599524"/>
              <a:gd name="connsiteY23" fmla="*/ 346605 h 28509525"/>
              <a:gd name="connsiteX24" fmla="*/ 21599524 w 21599524"/>
              <a:gd name="connsiteY24" fmla="*/ 0 h 28509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599524" h="28509525">
                <a:moveTo>
                  <a:pt x="21599524" y="0"/>
                </a:moveTo>
                <a:lnTo>
                  <a:pt x="21599524" y="18429693"/>
                </a:lnTo>
                <a:lnTo>
                  <a:pt x="21576066" y="18411135"/>
                </a:lnTo>
                <a:cubicBezTo>
                  <a:pt x="21466632" y="18324539"/>
                  <a:pt x="21354974" y="18240969"/>
                  <a:pt x="21224334" y="18140675"/>
                </a:cubicBezTo>
                <a:cubicBezTo>
                  <a:pt x="21150228" y="18310407"/>
                  <a:pt x="21087190" y="18450383"/>
                  <a:pt x="21027460" y="18591871"/>
                </a:cubicBezTo>
                <a:cubicBezTo>
                  <a:pt x="20301164" y="20315377"/>
                  <a:pt x="19573026" y="22038273"/>
                  <a:pt x="18852944" y="23764389"/>
                </a:cubicBezTo>
                <a:cubicBezTo>
                  <a:pt x="18779296" y="23940957"/>
                  <a:pt x="18679352" y="24049653"/>
                  <a:pt x="18503956" y="24125037"/>
                </a:cubicBezTo>
                <a:cubicBezTo>
                  <a:pt x="15167394" y="25556883"/>
                  <a:pt x="11833139" y="26994505"/>
                  <a:pt x="8498363" y="28430421"/>
                </a:cubicBezTo>
                <a:cubicBezTo>
                  <a:pt x="8438639" y="28456199"/>
                  <a:pt x="8376805" y="28476833"/>
                  <a:pt x="8290418" y="28509525"/>
                </a:cubicBezTo>
                <a:cubicBezTo>
                  <a:pt x="6625047" y="27096181"/>
                  <a:pt x="4954696" y="25678545"/>
                  <a:pt x="3251359" y="24233011"/>
                </a:cubicBezTo>
                <a:cubicBezTo>
                  <a:pt x="3219343" y="24361527"/>
                  <a:pt x="3192201" y="24442357"/>
                  <a:pt x="3179799" y="24525143"/>
                </a:cubicBezTo>
                <a:cubicBezTo>
                  <a:pt x="3116069" y="24952139"/>
                  <a:pt x="3047830" y="25378761"/>
                  <a:pt x="2998554" y="25807335"/>
                </a:cubicBezTo>
                <a:cubicBezTo>
                  <a:pt x="2976427" y="25999407"/>
                  <a:pt x="2905420" y="26125191"/>
                  <a:pt x="2738290" y="26230743"/>
                </a:cubicBezTo>
                <a:lnTo>
                  <a:pt x="0" y="27963501"/>
                </a:lnTo>
                <a:lnTo>
                  <a:pt x="0" y="10212525"/>
                </a:lnTo>
                <a:lnTo>
                  <a:pt x="53875" y="10056764"/>
                </a:lnTo>
                <a:cubicBezTo>
                  <a:pt x="131442" y="9832359"/>
                  <a:pt x="206689" y="9614096"/>
                  <a:pt x="281270" y="9395580"/>
                </a:cubicBezTo>
                <a:cubicBezTo>
                  <a:pt x="720831" y="8107193"/>
                  <a:pt x="1164197" y="6820066"/>
                  <a:pt x="1593738" y="5528227"/>
                </a:cubicBezTo>
                <a:cubicBezTo>
                  <a:pt x="1668775" y="5302553"/>
                  <a:pt x="1787545" y="5199109"/>
                  <a:pt x="2014005" y="5139357"/>
                </a:cubicBezTo>
                <a:cubicBezTo>
                  <a:pt x="5491853" y="4223196"/>
                  <a:pt x="8967805" y="3299163"/>
                  <a:pt x="12442027" y="2368017"/>
                </a:cubicBezTo>
                <a:cubicBezTo>
                  <a:pt x="12656268" y="2310630"/>
                  <a:pt x="12804544" y="2348945"/>
                  <a:pt x="12973488" y="2479590"/>
                </a:cubicBezTo>
                <a:cubicBezTo>
                  <a:pt x="14545711" y="3695320"/>
                  <a:pt x="16123625" y="4903323"/>
                  <a:pt x="17700222" y="6113258"/>
                </a:cubicBezTo>
                <a:cubicBezTo>
                  <a:pt x="17801784" y="6191124"/>
                  <a:pt x="17905408" y="6266053"/>
                  <a:pt x="18035452" y="6362806"/>
                </a:cubicBezTo>
                <a:cubicBezTo>
                  <a:pt x="19162180" y="4351292"/>
                  <a:pt x="20282152" y="2351876"/>
                  <a:pt x="21405380" y="346605"/>
                </a:cubicBezTo>
                <a:lnTo>
                  <a:pt x="21599524" y="0"/>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pl-PL"/>
          </a:p>
        </p:txBody>
      </p:sp>
      <p:sp>
        <p:nvSpPr>
          <p:cNvPr id="57" name="pole tekstowe 56">
            <a:extLst>
              <a:ext uri="{FF2B5EF4-FFF2-40B4-BE49-F238E27FC236}">
                <a16:creationId xmlns:a16="http://schemas.microsoft.com/office/drawing/2014/main" id="{6C88B651-80F5-A39B-1FC0-E8D3B03B25AA}"/>
              </a:ext>
            </a:extLst>
          </p:cNvPr>
          <p:cNvSpPr txBox="1"/>
          <p:nvPr/>
        </p:nvSpPr>
        <p:spPr>
          <a:xfrm>
            <a:off x="1695449" y="8389731"/>
            <a:ext cx="3092513"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wstęp</a:t>
            </a:r>
          </a:p>
        </p:txBody>
      </p:sp>
      <p:sp>
        <p:nvSpPr>
          <p:cNvPr id="58" name="pole tekstowe 57">
            <a:extLst>
              <a:ext uri="{FF2B5EF4-FFF2-40B4-BE49-F238E27FC236}">
                <a16:creationId xmlns:a16="http://schemas.microsoft.com/office/drawing/2014/main" id="{F9E4B27A-8863-E254-5FE1-AC207DF69A7C}"/>
              </a:ext>
            </a:extLst>
          </p:cNvPr>
          <p:cNvSpPr txBox="1"/>
          <p:nvPr/>
        </p:nvSpPr>
        <p:spPr>
          <a:xfrm>
            <a:off x="1695449" y="11527691"/>
            <a:ext cx="3321743" cy="1323439"/>
          </a:xfrm>
          <a:prstGeom prst="rect">
            <a:avLst/>
          </a:prstGeom>
        </p:spPr>
        <p:txBody>
          <a:bodyPr wrap="none" rtlCol="0">
            <a:spAutoFit/>
          </a:bodyPr>
          <a:lstStyle/>
          <a:p>
            <a:r>
              <a:rPr lang="pl-PL" sz="8000" b="1" dirty="0">
                <a:latin typeface="Arial" panose="020B0604020202020204" pitchFamily="34" charset="0"/>
                <a:cs typeface="Arial" panose="020B0604020202020204" pitchFamily="34" charset="0"/>
              </a:rPr>
              <a:t>wyniki</a:t>
            </a:r>
          </a:p>
        </p:txBody>
      </p:sp>
      <p:sp>
        <p:nvSpPr>
          <p:cNvPr id="59" name="pole tekstowe 58">
            <a:extLst>
              <a:ext uri="{FF2B5EF4-FFF2-40B4-BE49-F238E27FC236}">
                <a16:creationId xmlns:a16="http://schemas.microsoft.com/office/drawing/2014/main" id="{DD3BAF97-DA40-59CD-DEEA-48EE7351D989}"/>
              </a:ext>
            </a:extLst>
          </p:cNvPr>
          <p:cNvSpPr txBox="1"/>
          <p:nvPr/>
        </p:nvSpPr>
        <p:spPr>
          <a:xfrm>
            <a:off x="10799762" y="8389731"/>
            <a:ext cx="9195146"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materiały i metody</a:t>
            </a:r>
          </a:p>
        </p:txBody>
      </p:sp>
      <p:sp>
        <p:nvSpPr>
          <p:cNvPr id="60" name="pole tekstowe 59">
            <a:extLst>
              <a:ext uri="{FF2B5EF4-FFF2-40B4-BE49-F238E27FC236}">
                <a16:creationId xmlns:a16="http://schemas.microsoft.com/office/drawing/2014/main" id="{CDD21B73-7F31-ED27-B27A-6C85CEA74FFD}"/>
              </a:ext>
            </a:extLst>
          </p:cNvPr>
          <p:cNvSpPr txBox="1"/>
          <p:nvPr/>
        </p:nvSpPr>
        <p:spPr>
          <a:xfrm>
            <a:off x="10799761" y="18246192"/>
            <a:ext cx="9422772"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wnioski - dyskusja</a:t>
            </a:r>
          </a:p>
        </p:txBody>
      </p:sp>
      <p:sp>
        <p:nvSpPr>
          <p:cNvPr id="61" name="pole tekstowe 60">
            <a:extLst>
              <a:ext uri="{FF2B5EF4-FFF2-40B4-BE49-F238E27FC236}">
                <a16:creationId xmlns:a16="http://schemas.microsoft.com/office/drawing/2014/main" id="{3282C1A3-3F6E-5AD3-4730-0750A273D6E8}"/>
              </a:ext>
            </a:extLst>
          </p:cNvPr>
          <p:cNvSpPr txBox="1"/>
          <p:nvPr/>
        </p:nvSpPr>
        <p:spPr>
          <a:xfrm>
            <a:off x="1581635" y="23508393"/>
            <a:ext cx="3206327"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źródła</a:t>
            </a:r>
          </a:p>
        </p:txBody>
      </p:sp>
      <p:sp>
        <p:nvSpPr>
          <p:cNvPr id="62" name="pole tekstowe 61">
            <a:extLst>
              <a:ext uri="{FF2B5EF4-FFF2-40B4-BE49-F238E27FC236}">
                <a16:creationId xmlns:a16="http://schemas.microsoft.com/office/drawing/2014/main" id="{86B6BDDF-7D52-1A32-3F39-1819C4F683CA}"/>
              </a:ext>
            </a:extLst>
          </p:cNvPr>
          <p:cNvSpPr txBox="1"/>
          <p:nvPr/>
        </p:nvSpPr>
        <p:spPr>
          <a:xfrm>
            <a:off x="1581635" y="24995514"/>
            <a:ext cx="10191265" cy="2246769"/>
          </a:xfrm>
          <a:prstGeom prst="rect">
            <a:avLst/>
          </a:prstGeom>
          <a:noFill/>
        </p:spPr>
        <p:txBody>
          <a:bodyPr wrap="square" rtlCol="0">
            <a:spAutoFit/>
          </a:bodyPr>
          <a:lstStyle/>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has been the industry's standard dummy text ever since the 1500s</a:t>
            </a:r>
          </a:p>
          <a:p>
            <a:pPr marL="457200" indent="-457200">
              <a:buFont typeface="Wingdings" panose="05000000000000000000" pitchFamily="2" charset="2"/>
              <a:buChar char="§"/>
            </a:pPr>
            <a:r>
              <a:rPr lang="pl-PL" sz="2000" b="1" dirty="0">
                <a:latin typeface="Arial" panose="020B0604020202020204" pitchFamily="34" charset="0"/>
                <a:cs typeface="Arial" panose="020B0604020202020204" pitchFamily="34" charset="0"/>
              </a:rPr>
              <a:t>W</a:t>
            </a:r>
            <a:r>
              <a:rPr lang="en-US" sz="2000" b="1" dirty="0">
                <a:latin typeface="Arial" panose="020B0604020202020204" pitchFamily="34" charset="0"/>
                <a:cs typeface="Arial" panose="020B0604020202020204" pitchFamily="34" charset="0"/>
              </a:rPr>
              <a:t>hen an unknown </a:t>
            </a:r>
            <a:r>
              <a:rPr lang="en-US" sz="2000" dirty="0">
                <a:latin typeface="Arial" panose="020B0604020202020204" pitchFamily="34" charset="0"/>
                <a:cs typeface="Arial" panose="020B0604020202020204" pitchFamily="34" charset="0"/>
              </a:rPr>
              <a:t>printer took a galley of type and scrambled it to make a type</a:t>
            </a:r>
            <a:endParaRPr lang="pl-PL" sz="20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has been the industry's standard dummy text ever since the 1500s</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endParaRPr lang="pl-PL" sz="20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endParaRPr lang="pl-PL" sz="2000" dirty="0">
              <a:latin typeface="Arial" panose="020B0604020202020204" pitchFamily="34" charset="0"/>
              <a:cs typeface="Arial" panose="020B0604020202020204" pitchFamily="34" charset="0"/>
            </a:endParaRPr>
          </a:p>
        </p:txBody>
      </p:sp>
      <p:sp>
        <p:nvSpPr>
          <p:cNvPr id="63" name="pole tekstowe 62">
            <a:extLst>
              <a:ext uri="{FF2B5EF4-FFF2-40B4-BE49-F238E27FC236}">
                <a16:creationId xmlns:a16="http://schemas.microsoft.com/office/drawing/2014/main" id="{A0790671-F9F3-E7E9-8EA4-B16911BC46FC}"/>
              </a:ext>
            </a:extLst>
          </p:cNvPr>
          <p:cNvSpPr txBox="1"/>
          <p:nvPr/>
        </p:nvSpPr>
        <p:spPr>
          <a:xfrm>
            <a:off x="10799761" y="19779246"/>
            <a:ext cx="5718433" cy="4247317"/>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r>
              <a:rPr lang="pl-PL"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a:t>
            </a:r>
          </a:p>
        </p:txBody>
      </p:sp>
      <p:sp>
        <p:nvSpPr>
          <p:cNvPr id="64" name="pole tekstowe 63">
            <a:extLst>
              <a:ext uri="{FF2B5EF4-FFF2-40B4-BE49-F238E27FC236}">
                <a16:creationId xmlns:a16="http://schemas.microsoft.com/office/drawing/2014/main" id="{34C1957C-FDF0-76A7-A093-A51D1ABD9112}"/>
              </a:ext>
            </a:extLst>
          </p:cNvPr>
          <p:cNvSpPr txBox="1"/>
          <p:nvPr/>
        </p:nvSpPr>
        <p:spPr>
          <a:xfrm>
            <a:off x="10799760" y="9810434"/>
            <a:ext cx="9104312" cy="4801314"/>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r>
              <a:rPr lang="pl-PL"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endParaRPr lang="pl-PL" dirty="0">
              <a:latin typeface="Arial" panose="020B0604020202020204" pitchFamily="34" charset="0"/>
              <a:cs typeface="Arial" panose="020B0604020202020204" pitchFamily="34" charset="0"/>
            </a:endParaRPr>
          </a:p>
          <a:p>
            <a:endParaRPr lang="pl-PL"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a:t>
            </a:r>
          </a:p>
        </p:txBody>
      </p:sp>
      <p:sp>
        <p:nvSpPr>
          <p:cNvPr id="65" name="pole tekstowe 64">
            <a:extLst>
              <a:ext uri="{FF2B5EF4-FFF2-40B4-BE49-F238E27FC236}">
                <a16:creationId xmlns:a16="http://schemas.microsoft.com/office/drawing/2014/main" id="{BE439ABA-AB20-0F7E-2FA9-88A51E3A6825}"/>
              </a:ext>
            </a:extLst>
          </p:cNvPr>
          <p:cNvSpPr txBox="1"/>
          <p:nvPr/>
        </p:nvSpPr>
        <p:spPr>
          <a:xfrm>
            <a:off x="1695449" y="9732757"/>
            <a:ext cx="8003714" cy="1200329"/>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a:t>
            </a:r>
            <a:r>
              <a:rPr lang="en-US" dirty="0" err="1">
                <a:latin typeface="Arial" panose="020B0604020202020204" pitchFamily="34" charset="0"/>
                <a:cs typeface="Arial" panose="020B0604020202020204" pitchFamily="34" charset="0"/>
              </a:rPr>
              <a:t>scramb</a:t>
            </a:r>
            <a:r>
              <a:rPr lang="pl-PL" dirty="0">
                <a:latin typeface="Arial" panose="020B0604020202020204" pitchFamily="34" charset="0"/>
                <a:cs typeface="Arial" panose="020B0604020202020204" pitchFamily="34" charset="0"/>
              </a:rPr>
              <a:t>a</a:t>
            </a:r>
            <a:r>
              <a:rPr lang="en-US" dirty="0">
                <a:latin typeface="Arial" panose="020B0604020202020204" pitchFamily="34" charset="0"/>
                <a:cs typeface="Arial" panose="020B0604020202020204" pitchFamily="34" charset="0"/>
              </a:rPr>
              <a:t>led it to make a type specimen book. It has survived not only five centuries</a:t>
            </a:r>
            <a:r>
              <a:rPr lang="pl-PL"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66" name="pole tekstowe 65">
            <a:extLst>
              <a:ext uri="{FF2B5EF4-FFF2-40B4-BE49-F238E27FC236}">
                <a16:creationId xmlns:a16="http://schemas.microsoft.com/office/drawing/2014/main" id="{DEE9429C-F963-1F3E-8439-C0592736C7D6}"/>
              </a:ext>
            </a:extLst>
          </p:cNvPr>
          <p:cNvSpPr txBox="1"/>
          <p:nvPr/>
        </p:nvSpPr>
        <p:spPr>
          <a:xfrm>
            <a:off x="1695449" y="13130945"/>
            <a:ext cx="7780872" cy="2031325"/>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simply80%70%90% dummy text of the printing and typesetting industry. Lorem Ipsum has been the industry's standard dummy text ever since the 1500s</a:t>
            </a:r>
            <a:r>
              <a:rPr lang="pl-PL"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pic>
        <p:nvPicPr>
          <p:cNvPr id="67" name="Grafika 66">
            <a:extLst>
              <a:ext uri="{FF2B5EF4-FFF2-40B4-BE49-F238E27FC236}">
                <a16:creationId xmlns:a16="http://schemas.microsoft.com/office/drawing/2014/main" id="{731CEC4E-2315-0C85-E014-BD4C2A06478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833851" y="15039378"/>
            <a:ext cx="4619625" cy="2390775"/>
          </a:xfrm>
          <a:prstGeom prst="rect">
            <a:avLst/>
          </a:prstGeom>
        </p:spPr>
      </p:pic>
      <p:pic>
        <p:nvPicPr>
          <p:cNvPr id="68" name="Grafika 67">
            <a:extLst>
              <a:ext uri="{FF2B5EF4-FFF2-40B4-BE49-F238E27FC236}">
                <a16:creationId xmlns:a16="http://schemas.microsoft.com/office/drawing/2014/main" id="{16ADDAA0-8243-6D5E-C518-40CF421C861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527405" y="15741365"/>
            <a:ext cx="4116960" cy="6547112"/>
          </a:xfrm>
          <a:prstGeom prst="rect">
            <a:avLst/>
          </a:prstGeom>
        </p:spPr>
      </p:pic>
      <p:pic>
        <p:nvPicPr>
          <p:cNvPr id="69" name="Grafika 68">
            <a:extLst>
              <a:ext uri="{FF2B5EF4-FFF2-40B4-BE49-F238E27FC236}">
                <a16:creationId xmlns:a16="http://schemas.microsoft.com/office/drawing/2014/main" id="{2FD99AA8-DF93-E629-EADA-41D0C3E5A0B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7136748" y="19833573"/>
            <a:ext cx="2571454" cy="5270208"/>
          </a:xfrm>
          <a:prstGeom prst="rect">
            <a:avLst/>
          </a:prstGeom>
        </p:spPr>
      </p:pic>
      <p:pic>
        <p:nvPicPr>
          <p:cNvPr id="70" name="Grafika 69">
            <a:extLst>
              <a:ext uri="{FF2B5EF4-FFF2-40B4-BE49-F238E27FC236}">
                <a16:creationId xmlns:a16="http://schemas.microsoft.com/office/drawing/2014/main" id="{3972B1B4-33AA-EF57-C27E-439042663D3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562101" y="1350699"/>
            <a:ext cx="4752973" cy="1384183"/>
          </a:xfrm>
          <a:prstGeom prst="rect">
            <a:avLst/>
          </a:prstGeom>
        </p:spPr>
      </p:pic>
      <p:cxnSp>
        <p:nvCxnSpPr>
          <p:cNvPr id="71" name="Łącznik prosty 70">
            <a:extLst>
              <a:ext uri="{FF2B5EF4-FFF2-40B4-BE49-F238E27FC236}">
                <a16:creationId xmlns:a16="http://schemas.microsoft.com/office/drawing/2014/main" id="{00636DA5-0EF4-E026-AB17-7112D4AE4EB3}"/>
              </a:ext>
            </a:extLst>
          </p:cNvPr>
          <p:cNvCxnSpPr/>
          <p:nvPr/>
        </p:nvCxnSpPr>
        <p:spPr>
          <a:xfrm>
            <a:off x="1695449" y="3343164"/>
            <a:ext cx="182086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Łącznik prosty 71">
            <a:extLst>
              <a:ext uri="{FF2B5EF4-FFF2-40B4-BE49-F238E27FC236}">
                <a16:creationId xmlns:a16="http://schemas.microsoft.com/office/drawing/2014/main" id="{6150535A-B1C7-C79C-2C00-9AC20C994644}"/>
              </a:ext>
            </a:extLst>
          </p:cNvPr>
          <p:cNvCxnSpPr/>
          <p:nvPr/>
        </p:nvCxnSpPr>
        <p:spPr>
          <a:xfrm>
            <a:off x="1695449" y="27937879"/>
            <a:ext cx="182086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73" name="Grafika 72">
            <a:extLst>
              <a:ext uri="{FF2B5EF4-FFF2-40B4-BE49-F238E27FC236}">
                <a16:creationId xmlns:a16="http://schemas.microsoft.com/office/drawing/2014/main" id="{52C72F41-39FA-3EA3-A869-7A142A8945D3}"/>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486935" y="28559758"/>
            <a:ext cx="3769969" cy="1174253"/>
          </a:xfrm>
          <a:prstGeom prst="rect">
            <a:avLst/>
          </a:prstGeom>
        </p:spPr>
      </p:pic>
      <p:sp>
        <p:nvSpPr>
          <p:cNvPr id="74" name="pole tekstowe 73">
            <a:extLst>
              <a:ext uri="{FF2B5EF4-FFF2-40B4-BE49-F238E27FC236}">
                <a16:creationId xmlns:a16="http://schemas.microsoft.com/office/drawing/2014/main" id="{D12956BF-F25C-FE13-75B8-CC09C76066FD}"/>
              </a:ext>
            </a:extLst>
          </p:cNvPr>
          <p:cNvSpPr txBox="1"/>
          <p:nvPr/>
        </p:nvSpPr>
        <p:spPr>
          <a:xfrm>
            <a:off x="5592761" y="28639053"/>
            <a:ext cx="11950699" cy="1015663"/>
          </a:xfrm>
          <a:prstGeom prst="rect">
            <a:avLst/>
          </a:prstGeom>
          <a:noFill/>
        </p:spPr>
        <p:txBody>
          <a:bodyPr wrap="square" rtlCol="0">
            <a:spAutoFit/>
          </a:bodyPr>
          <a:lstStyle/>
          <a:p>
            <a:r>
              <a:rPr lang="pl-PL" sz="2000" dirty="0">
                <a:latin typeface="Arial" panose="020B0604020202020204" pitchFamily="34" charset="0"/>
                <a:cs typeface="Arial" panose="020B0604020202020204" pitchFamily="34" charset="0"/>
              </a:rPr>
              <a:t>Projekt dofinansowany ze środków budżetu państwa, </a:t>
            </a:r>
          </a:p>
          <a:p>
            <a:r>
              <a:rPr lang="pl-PL" sz="2000" dirty="0">
                <a:latin typeface="Arial" panose="020B0604020202020204" pitchFamily="34" charset="0"/>
                <a:cs typeface="Arial" panose="020B0604020202020204" pitchFamily="34" charset="0"/>
              </a:rPr>
              <a:t>przyznanych przez Ministra Nauki w ramach Programu </a:t>
            </a:r>
          </a:p>
          <a:p>
            <a:r>
              <a:rPr lang="pl-PL" sz="2000" dirty="0">
                <a:latin typeface="Arial" panose="020B0604020202020204" pitchFamily="34" charset="0"/>
                <a:cs typeface="Arial" panose="020B0604020202020204" pitchFamily="34" charset="0"/>
              </a:rPr>
              <a:t>„Społeczna Odpowiedzialność Nauki II”</a:t>
            </a:r>
          </a:p>
        </p:txBody>
      </p:sp>
      <p:sp>
        <p:nvSpPr>
          <p:cNvPr id="75" name="Prostokąt 74">
            <a:extLst>
              <a:ext uri="{FF2B5EF4-FFF2-40B4-BE49-F238E27FC236}">
                <a16:creationId xmlns:a16="http://schemas.microsoft.com/office/drawing/2014/main" id="{26FB0E94-3776-9192-2C75-42C40E2202BD}"/>
              </a:ext>
            </a:extLst>
          </p:cNvPr>
          <p:cNvSpPr/>
          <p:nvPr/>
        </p:nvSpPr>
        <p:spPr>
          <a:xfrm>
            <a:off x="8085135" y="1301212"/>
            <a:ext cx="5429249" cy="1120365"/>
          </a:xfrm>
          <a:prstGeom prst="rect">
            <a:avLst/>
          </a:prstGeom>
          <a:solidFill>
            <a:srgbClr val="00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l-PL" sz="3000" dirty="0">
                <a:solidFill>
                  <a:schemeClr val="tx1"/>
                </a:solidFill>
              </a:rPr>
              <a:t>Usuń ten prostokąt </a:t>
            </a:r>
          </a:p>
          <a:p>
            <a:pPr algn="ctr"/>
            <a:r>
              <a:rPr lang="pl-PL" sz="3000" dirty="0">
                <a:solidFill>
                  <a:schemeClr val="tx1"/>
                </a:solidFill>
              </a:rPr>
              <a:t>i umieść tu logotyp uczelni</a:t>
            </a:r>
          </a:p>
        </p:txBody>
      </p:sp>
      <p:sp>
        <p:nvSpPr>
          <p:cNvPr id="76" name="pole tekstowe 75">
            <a:extLst>
              <a:ext uri="{FF2B5EF4-FFF2-40B4-BE49-F238E27FC236}">
                <a16:creationId xmlns:a16="http://schemas.microsoft.com/office/drawing/2014/main" id="{4A00F749-3C2F-F804-351A-E3BC6FEA442A}"/>
              </a:ext>
            </a:extLst>
          </p:cNvPr>
          <p:cNvSpPr txBox="1"/>
          <p:nvPr/>
        </p:nvSpPr>
        <p:spPr>
          <a:xfrm>
            <a:off x="18866611" y="2758462"/>
            <a:ext cx="1037463" cy="553998"/>
          </a:xfrm>
          <a:prstGeom prst="rect">
            <a:avLst/>
          </a:prstGeom>
          <a:noFill/>
        </p:spPr>
        <p:txBody>
          <a:bodyPr wrap="none" rtlCol="0">
            <a:spAutoFit/>
          </a:bodyPr>
          <a:lstStyle/>
          <a:p>
            <a:r>
              <a:rPr lang="pl-PL" sz="3000" b="1" dirty="0">
                <a:latin typeface="Arial" panose="020B0604020202020204" pitchFamily="34" charset="0"/>
                <a:cs typeface="Arial" panose="020B0604020202020204" pitchFamily="34" charset="0"/>
              </a:rPr>
              <a:t>2024</a:t>
            </a:r>
          </a:p>
        </p:txBody>
      </p:sp>
      <p:pic>
        <p:nvPicPr>
          <p:cNvPr id="77" name="Grafika 76">
            <a:extLst>
              <a:ext uri="{FF2B5EF4-FFF2-40B4-BE49-F238E27FC236}">
                <a16:creationId xmlns:a16="http://schemas.microsoft.com/office/drawing/2014/main" id="{334F964E-E46A-477A-B819-4A73105896E7}"/>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5182849" y="1453138"/>
            <a:ext cx="4721223" cy="816513"/>
          </a:xfrm>
          <a:prstGeom prst="rect">
            <a:avLst/>
          </a:prstGeom>
        </p:spPr>
      </p:pic>
      <p:sp>
        <p:nvSpPr>
          <p:cNvPr id="78" name="pole tekstowe 77">
            <a:extLst>
              <a:ext uri="{FF2B5EF4-FFF2-40B4-BE49-F238E27FC236}">
                <a16:creationId xmlns:a16="http://schemas.microsoft.com/office/drawing/2014/main" id="{AA823BF2-0165-E07C-BF33-62284D9D3216}"/>
              </a:ext>
            </a:extLst>
          </p:cNvPr>
          <p:cNvSpPr txBox="1"/>
          <p:nvPr/>
        </p:nvSpPr>
        <p:spPr>
          <a:xfrm>
            <a:off x="1695449" y="3777559"/>
            <a:ext cx="17784036" cy="3979359"/>
          </a:xfrm>
          <a:prstGeom prst="rect">
            <a:avLst/>
          </a:prstGeom>
          <a:noFill/>
        </p:spPr>
        <p:txBody>
          <a:bodyPr wrap="none" rtlCol="0">
            <a:spAutoFit/>
          </a:bodyPr>
          <a:lstStyle/>
          <a:p>
            <a:r>
              <a:rPr lang="pl-PL" sz="10000" b="1" dirty="0">
                <a:latin typeface="Arial" panose="020B0604020202020204" pitchFamily="34" charset="0"/>
                <a:cs typeface="Arial" panose="020B0604020202020204" pitchFamily="34" charset="0"/>
              </a:rPr>
              <a:t>miejsce na tytuł </a:t>
            </a:r>
            <a:r>
              <a:rPr lang="pl-PL" sz="10000" b="1" dirty="0" err="1">
                <a:latin typeface="Arial" panose="020B0604020202020204" pitchFamily="34" charset="0"/>
                <a:cs typeface="Arial" panose="020B0604020202020204" pitchFamily="34" charset="0"/>
              </a:rPr>
              <a:t>lorem</a:t>
            </a:r>
            <a:r>
              <a:rPr lang="pl-PL" sz="10000" b="1" dirty="0">
                <a:latin typeface="Arial" panose="020B0604020202020204" pitchFamily="34" charset="0"/>
                <a:cs typeface="Arial" panose="020B0604020202020204" pitchFamily="34" charset="0"/>
              </a:rPr>
              <a:t> </a:t>
            </a:r>
            <a:r>
              <a:rPr lang="pl-PL" sz="10000" b="1" dirty="0" err="1">
                <a:latin typeface="Arial" panose="020B0604020202020204" pitchFamily="34" charset="0"/>
                <a:cs typeface="Arial" panose="020B0604020202020204" pitchFamily="34" charset="0"/>
              </a:rPr>
              <a:t>ipsum</a:t>
            </a:r>
            <a:endParaRPr lang="pl-PL" sz="10000" b="1" dirty="0">
              <a:latin typeface="Arial" panose="020B0604020202020204" pitchFamily="34" charset="0"/>
              <a:cs typeface="Arial" panose="020B0604020202020204" pitchFamily="34" charset="0"/>
            </a:endParaRPr>
          </a:p>
          <a:p>
            <a:r>
              <a:rPr lang="pl-PL" sz="10000" b="1" dirty="0" err="1">
                <a:latin typeface="Arial" panose="020B0604020202020204" pitchFamily="34" charset="0"/>
                <a:cs typeface="Arial" panose="020B0604020202020204" pitchFamily="34" charset="0"/>
              </a:rPr>
              <a:t>lorem</a:t>
            </a:r>
            <a:r>
              <a:rPr lang="pl-PL" sz="10000" b="1" dirty="0">
                <a:latin typeface="Arial" panose="020B0604020202020204" pitchFamily="34" charset="0"/>
                <a:cs typeface="Arial" panose="020B0604020202020204" pitchFamily="34" charset="0"/>
              </a:rPr>
              <a:t> </a:t>
            </a:r>
            <a:r>
              <a:rPr lang="pl-PL" sz="10000" b="1" dirty="0" err="1">
                <a:latin typeface="Arial" panose="020B0604020202020204" pitchFamily="34" charset="0"/>
                <a:cs typeface="Arial" panose="020B0604020202020204" pitchFamily="34" charset="0"/>
              </a:rPr>
              <a:t>ipsum</a:t>
            </a:r>
            <a:endParaRPr lang="pl-PL" sz="10000" b="1" dirty="0">
              <a:latin typeface="Arial" panose="020B0604020202020204" pitchFamily="34" charset="0"/>
              <a:cs typeface="Arial" panose="020B0604020202020204" pitchFamily="34" charset="0"/>
            </a:endParaRPr>
          </a:p>
          <a:p>
            <a:pPr>
              <a:lnSpc>
                <a:spcPct val="150000"/>
              </a:lnSpc>
            </a:pPr>
            <a:r>
              <a:rPr lang="pl-PL" sz="4000" dirty="0">
                <a:latin typeface="Arial" panose="020B0604020202020204" pitchFamily="34" charset="0"/>
                <a:cs typeface="Arial" panose="020B0604020202020204" pitchFamily="34" charset="0"/>
              </a:rPr>
              <a:t>autor lub autorzy, </a:t>
            </a:r>
            <a:r>
              <a:rPr lang="pl-PL" sz="4000" dirty="0" err="1">
                <a:latin typeface="Arial" panose="020B0604020202020204" pitchFamily="34" charset="0"/>
                <a:cs typeface="Arial" panose="020B0604020202020204" pitchFamily="34" charset="0"/>
              </a:rPr>
              <a:t>lorem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ipsum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lorem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ipsum</a:t>
            </a:r>
            <a:endParaRPr lang="pl-PL" sz="4000" dirty="0">
              <a:latin typeface="Arial" panose="020B0604020202020204" pitchFamily="34" charset="0"/>
              <a:cs typeface="Arial" panose="020B0604020202020204" pitchFamily="34" charset="0"/>
            </a:endParaRPr>
          </a:p>
        </p:txBody>
      </p:sp>
      <p:sp>
        <p:nvSpPr>
          <p:cNvPr id="79" name="pole tekstowe 78">
            <a:extLst>
              <a:ext uri="{FF2B5EF4-FFF2-40B4-BE49-F238E27FC236}">
                <a16:creationId xmlns:a16="http://schemas.microsoft.com/office/drawing/2014/main" id="{49C3A591-77EF-B5CA-972D-A767AFE709EB}"/>
              </a:ext>
            </a:extLst>
          </p:cNvPr>
          <p:cNvSpPr txBox="1"/>
          <p:nvPr/>
        </p:nvSpPr>
        <p:spPr>
          <a:xfrm>
            <a:off x="3914325" y="22597700"/>
            <a:ext cx="3343120" cy="323164"/>
          </a:xfrm>
          <a:prstGeom prst="rect">
            <a:avLst/>
          </a:prstGeom>
          <a:noFill/>
        </p:spPr>
        <p:txBody>
          <a:bodyPr wrap="square" rtlCol="0">
            <a:spAutoFit/>
          </a:bodyPr>
          <a:lstStyle/>
          <a:p>
            <a:pPr algn="ctr"/>
            <a:r>
              <a:rPr lang="pl-PL" sz="1500" dirty="0">
                <a:latin typeface="Arial" panose="020B0604020202020204" pitchFamily="34" charset="0"/>
                <a:cs typeface="Arial" panose="020B0604020202020204" pitchFamily="34" charset="0"/>
              </a:rPr>
              <a:t>rys. 1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
        <p:nvSpPr>
          <p:cNvPr id="80" name="pole tekstowe 79">
            <a:extLst>
              <a:ext uri="{FF2B5EF4-FFF2-40B4-BE49-F238E27FC236}">
                <a16:creationId xmlns:a16="http://schemas.microsoft.com/office/drawing/2014/main" id="{F59AB44B-D0F4-08C4-C70C-3BDC83DE61F6}"/>
              </a:ext>
            </a:extLst>
          </p:cNvPr>
          <p:cNvSpPr txBox="1"/>
          <p:nvPr/>
        </p:nvSpPr>
        <p:spPr>
          <a:xfrm>
            <a:off x="17136747" y="25470691"/>
            <a:ext cx="2571453" cy="331542"/>
          </a:xfrm>
          <a:prstGeom prst="rect">
            <a:avLst/>
          </a:prstGeom>
          <a:noFill/>
        </p:spPr>
        <p:txBody>
          <a:bodyPr wrap="square" rtlCol="0">
            <a:spAutoFit/>
          </a:bodyPr>
          <a:lstStyle/>
          <a:p>
            <a:pPr algn="r"/>
            <a:r>
              <a:rPr lang="pl-PL" sz="1500" dirty="0">
                <a:latin typeface="Arial" panose="020B0604020202020204" pitchFamily="34" charset="0"/>
                <a:cs typeface="Arial" panose="020B0604020202020204" pitchFamily="34" charset="0"/>
              </a:rPr>
              <a:t>rys. 3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
        <p:nvSpPr>
          <p:cNvPr id="81" name="pole tekstowe 80">
            <a:extLst>
              <a:ext uri="{FF2B5EF4-FFF2-40B4-BE49-F238E27FC236}">
                <a16:creationId xmlns:a16="http://schemas.microsoft.com/office/drawing/2014/main" id="{1ED77100-D0EB-757D-3FCB-E9BDF1254FB3}"/>
              </a:ext>
            </a:extLst>
          </p:cNvPr>
          <p:cNvSpPr txBox="1"/>
          <p:nvPr/>
        </p:nvSpPr>
        <p:spPr>
          <a:xfrm>
            <a:off x="10833851" y="17572440"/>
            <a:ext cx="4619625" cy="323165"/>
          </a:xfrm>
          <a:prstGeom prst="rect">
            <a:avLst/>
          </a:prstGeom>
          <a:noFill/>
        </p:spPr>
        <p:txBody>
          <a:bodyPr wrap="square" rtlCol="0">
            <a:spAutoFit/>
          </a:bodyPr>
          <a:lstStyle/>
          <a:p>
            <a:r>
              <a:rPr lang="pl-PL" sz="1500" dirty="0">
                <a:latin typeface="Arial" panose="020B0604020202020204" pitchFamily="34" charset="0"/>
                <a:cs typeface="Arial" panose="020B0604020202020204" pitchFamily="34" charset="0"/>
              </a:rPr>
              <a:t>rys. 2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266652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C6616"/>
        </a:solidFill>
        <a:effectLst/>
      </p:bgPr>
    </p:bg>
    <p:spTree>
      <p:nvGrpSpPr>
        <p:cNvPr id="1" name="">
          <a:extLst>
            <a:ext uri="{FF2B5EF4-FFF2-40B4-BE49-F238E27FC236}">
              <a16:creationId xmlns:a16="http://schemas.microsoft.com/office/drawing/2014/main" id="{59B0F71C-ACC7-910C-C982-2C55A0F80B17}"/>
            </a:ext>
          </a:extLst>
        </p:cNvPr>
        <p:cNvGrpSpPr/>
        <p:nvPr/>
      </p:nvGrpSpPr>
      <p:grpSpPr>
        <a:xfrm>
          <a:off x="0" y="0"/>
          <a:ext cx="0" cy="0"/>
          <a:chOff x="0" y="0"/>
          <a:chExt cx="0" cy="0"/>
        </a:xfrm>
      </p:grpSpPr>
      <p:sp>
        <p:nvSpPr>
          <p:cNvPr id="2" name="Dowolny kształt: kształt 1">
            <a:extLst>
              <a:ext uri="{FF2B5EF4-FFF2-40B4-BE49-F238E27FC236}">
                <a16:creationId xmlns:a16="http://schemas.microsoft.com/office/drawing/2014/main" id="{BCF7DB49-5798-D800-099F-67BB4A0AD48A}"/>
              </a:ext>
            </a:extLst>
          </p:cNvPr>
          <p:cNvSpPr/>
          <p:nvPr/>
        </p:nvSpPr>
        <p:spPr>
          <a:xfrm>
            <a:off x="0" y="768292"/>
            <a:ext cx="21599524" cy="28509525"/>
          </a:xfrm>
          <a:custGeom>
            <a:avLst/>
            <a:gdLst>
              <a:gd name="connsiteX0" fmla="*/ 21599524 w 21599524"/>
              <a:gd name="connsiteY0" fmla="*/ 0 h 28509525"/>
              <a:gd name="connsiteX1" fmla="*/ 21599524 w 21599524"/>
              <a:gd name="connsiteY1" fmla="*/ 18429693 h 28509525"/>
              <a:gd name="connsiteX2" fmla="*/ 21576066 w 21599524"/>
              <a:gd name="connsiteY2" fmla="*/ 18411135 h 28509525"/>
              <a:gd name="connsiteX3" fmla="*/ 21224334 w 21599524"/>
              <a:gd name="connsiteY3" fmla="*/ 18140675 h 28509525"/>
              <a:gd name="connsiteX4" fmla="*/ 21027460 w 21599524"/>
              <a:gd name="connsiteY4" fmla="*/ 18591871 h 28509525"/>
              <a:gd name="connsiteX5" fmla="*/ 18852944 w 21599524"/>
              <a:gd name="connsiteY5" fmla="*/ 23764389 h 28509525"/>
              <a:gd name="connsiteX6" fmla="*/ 18503956 w 21599524"/>
              <a:gd name="connsiteY6" fmla="*/ 24125037 h 28509525"/>
              <a:gd name="connsiteX7" fmla="*/ 8498363 w 21599524"/>
              <a:gd name="connsiteY7" fmla="*/ 28430421 h 28509525"/>
              <a:gd name="connsiteX8" fmla="*/ 8290418 w 21599524"/>
              <a:gd name="connsiteY8" fmla="*/ 28509525 h 28509525"/>
              <a:gd name="connsiteX9" fmla="*/ 3251359 w 21599524"/>
              <a:gd name="connsiteY9" fmla="*/ 24233011 h 28509525"/>
              <a:gd name="connsiteX10" fmla="*/ 3179799 w 21599524"/>
              <a:gd name="connsiteY10" fmla="*/ 24525143 h 28509525"/>
              <a:gd name="connsiteX11" fmla="*/ 2998554 w 21599524"/>
              <a:gd name="connsiteY11" fmla="*/ 25807335 h 28509525"/>
              <a:gd name="connsiteX12" fmla="*/ 2738290 w 21599524"/>
              <a:gd name="connsiteY12" fmla="*/ 26230743 h 28509525"/>
              <a:gd name="connsiteX13" fmla="*/ 0 w 21599524"/>
              <a:gd name="connsiteY13" fmla="*/ 27963501 h 28509525"/>
              <a:gd name="connsiteX14" fmla="*/ 0 w 21599524"/>
              <a:gd name="connsiteY14" fmla="*/ 10212525 h 28509525"/>
              <a:gd name="connsiteX15" fmla="*/ 53875 w 21599524"/>
              <a:gd name="connsiteY15" fmla="*/ 10056764 h 28509525"/>
              <a:gd name="connsiteX16" fmla="*/ 281270 w 21599524"/>
              <a:gd name="connsiteY16" fmla="*/ 9395580 h 28509525"/>
              <a:gd name="connsiteX17" fmla="*/ 1593738 w 21599524"/>
              <a:gd name="connsiteY17" fmla="*/ 5528227 h 28509525"/>
              <a:gd name="connsiteX18" fmla="*/ 2014005 w 21599524"/>
              <a:gd name="connsiteY18" fmla="*/ 5139357 h 28509525"/>
              <a:gd name="connsiteX19" fmla="*/ 12442027 w 21599524"/>
              <a:gd name="connsiteY19" fmla="*/ 2368017 h 28509525"/>
              <a:gd name="connsiteX20" fmla="*/ 12973488 w 21599524"/>
              <a:gd name="connsiteY20" fmla="*/ 2479590 h 28509525"/>
              <a:gd name="connsiteX21" fmla="*/ 17700222 w 21599524"/>
              <a:gd name="connsiteY21" fmla="*/ 6113258 h 28509525"/>
              <a:gd name="connsiteX22" fmla="*/ 18035452 w 21599524"/>
              <a:gd name="connsiteY22" fmla="*/ 6362806 h 28509525"/>
              <a:gd name="connsiteX23" fmla="*/ 21405380 w 21599524"/>
              <a:gd name="connsiteY23" fmla="*/ 346605 h 28509525"/>
              <a:gd name="connsiteX24" fmla="*/ 21599524 w 21599524"/>
              <a:gd name="connsiteY24" fmla="*/ 0 h 28509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599524" h="28509525">
                <a:moveTo>
                  <a:pt x="21599524" y="0"/>
                </a:moveTo>
                <a:lnTo>
                  <a:pt x="21599524" y="18429693"/>
                </a:lnTo>
                <a:lnTo>
                  <a:pt x="21576066" y="18411135"/>
                </a:lnTo>
                <a:cubicBezTo>
                  <a:pt x="21466632" y="18324539"/>
                  <a:pt x="21354974" y="18240969"/>
                  <a:pt x="21224334" y="18140675"/>
                </a:cubicBezTo>
                <a:cubicBezTo>
                  <a:pt x="21150228" y="18310407"/>
                  <a:pt x="21087190" y="18450383"/>
                  <a:pt x="21027460" y="18591871"/>
                </a:cubicBezTo>
                <a:cubicBezTo>
                  <a:pt x="20301164" y="20315377"/>
                  <a:pt x="19573026" y="22038273"/>
                  <a:pt x="18852944" y="23764389"/>
                </a:cubicBezTo>
                <a:cubicBezTo>
                  <a:pt x="18779296" y="23940957"/>
                  <a:pt x="18679352" y="24049653"/>
                  <a:pt x="18503956" y="24125037"/>
                </a:cubicBezTo>
                <a:cubicBezTo>
                  <a:pt x="15167394" y="25556883"/>
                  <a:pt x="11833139" y="26994505"/>
                  <a:pt x="8498363" y="28430421"/>
                </a:cubicBezTo>
                <a:cubicBezTo>
                  <a:pt x="8438639" y="28456199"/>
                  <a:pt x="8376805" y="28476833"/>
                  <a:pt x="8290418" y="28509525"/>
                </a:cubicBezTo>
                <a:cubicBezTo>
                  <a:pt x="6625047" y="27096181"/>
                  <a:pt x="4954696" y="25678545"/>
                  <a:pt x="3251359" y="24233011"/>
                </a:cubicBezTo>
                <a:cubicBezTo>
                  <a:pt x="3219343" y="24361527"/>
                  <a:pt x="3192201" y="24442357"/>
                  <a:pt x="3179799" y="24525143"/>
                </a:cubicBezTo>
                <a:cubicBezTo>
                  <a:pt x="3116069" y="24952139"/>
                  <a:pt x="3047830" y="25378761"/>
                  <a:pt x="2998554" y="25807335"/>
                </a:cubicBezTo>
                <a:cubicBezTo>
                  <a:pt x="2976427" y="25999407"/>
                  <a:pt x="2905420" y="26125191"/>
                  <a:pt x="2738290" y="26230743"/>
                </a:cubicBezTo>
                <a:lnTo>
                  <a:pt x="0" y="27963501"/>
                </a:lnTo>
                <a:lnTo>
                  <a:pt x="0" y="10212525"/>
                </a:lnTo>
                <a:lnTo>
                  <a:pt x="53875" y="10056764"/>
                </a:lnTo>
                <a:cubicBezTo>
                  <a:pt x="131442" y="9832359"/>
                  <a:pt x="206689" y="9614096"/>
                  <a:pt x="281270" y="9395580"/>
                </a:cubicBezTo>
                <a:cubicBezTo>
                  <a:pt x="720831" y="8107193"/>
                  <a:pt x="1164197" y="6820066"/>
                  <a:pt x="1593738" y="5528227"/>
                </a:cubicBezTo>
                <a:cubicBezTo>
                  <a:pt x="1668775" y="5302553"/>
                  <a:pt x="1787545" y="5199109"/>
                  <a:pt x="2014005" y="5139357"/>
                </a:cubicBezTo>
                <a:cubicBezTo>
                  <a:pt x="5491853" y="4223196"/>
                  <a:pt x="8967805" y="3299163"/>
                  <a:pt x="12442027" y="2368017"/>
                </a:cubicBezTo>
                <a:cubicBezTo>
                  <a:pt x="12656268" y="2310630"/>
                  <a:pt x="12804544" y="2348945"/>
                  <a:pt x="12973488" y="2479590"/>
                </a:cubicBezTo>
                <a:cubicBezTo>
                  <a:pt x="14545711" y="3695320"/>
                  <a:pt x="16123625" y="4903323"/>
                  <a:pt x="17700222" y="6113258"/>
                </a:cubicBezTo>
                <a:cubicBezTo>
                  <a:pt x="17801784" y="6191124"/>
                  <a:pt x="17905408" y="6266053"/>
                  <a:pt x="18035452" y="6362806"/>
                </a:cubicBezTo>
                <a:cubicBezTo>
                  <a:pt x="19162180" y="4351292"/>
                  <a:pt x="20282152" y="2351876"/>
                  <a:pt x="21405380" y="346605"/>
                </a:cubicBezTo>
                <a:lnTo>
                  <a:pt x="21599524" y="0"/>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pl-PL"/>
          </a:p>
        </p:txBody>
      </p:sp>
      <p:sp>
        <p:nvSpPr>
          <p:cNvPr id="48" name="pole tekstowe 47">
            <a:extLst>
              <a:ext uri="{FF2B5EF4-FFF2-40B4-BE49-F238E27FC236}">
                <a16:creationId xmlns:a16="http://schemas.microsoft.com/office/drawing/2014/main" id="{E0D17169-489A-1297-AB33-1487A23B70EA}"/>
              </a:ext>
            </a:extLst>
          </p:cNvPr>
          <p:cNvSpPr txBox="1"/>
          <p:nvPr/>
        </p:nvSpPr>
        <p:spPr>
          <a:xfrm>
            <a:off x="1695449" y="8389731"/>
            <a:ext cx="3092513"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wstęp</a:t>
            </a:r>
          </a:p>
        </p:txBody>
      </p:sp>
      <p:sp>
        <p:nvSpPr>
          <p:cNvPr id="49" name="pole tekstowe 48">
            <a:extLst>
              <a:ext uri="{FF2B5EF4-FFF2-40B4-BE49-F238E27FC236}">
                <a16:creationId xmlns:a16="http://schemas.microsoft.com/office/drawing/2014/main" id="{236BF8C0-9DD3-8F14-5790-1FF3D5A6D928}"/>
              </a:ext>
            </a:extLst>
          </p:cNvPr>
          <p:cNvSpPr txBox="1"/>
          <p:nvPr/>
        </p:nvSpPr>
        <p:spPr>
          <a:xfrm>
            <a:off x="1695449" y="11527691"/>
            <a:ext cx="3321743" cy="1323439"/>
          </a:xfrm>
          <a:prstGeom prst="rect">
            <a:avLst/>
          </a:prstGeom>
        </p:spPr>
        <p:txBody>
          <a:bodyPr wrap="none" rtlCol="0">
            <a:spAutoFit/>
          </a:bodyPr>
          <a:lstStyle/>
          <a:p>
            <a:r>
              <a:rPr lang="pl-PL" sz="8000" b="1" dirty="0">
                <a:latin typeface="Arial" panose="020B0604020202020204" pitchFamily="34" charset="0"/>
                <a:cs typeface="Arial" panose="020B0604020202020204" pitchFamily="34" charset="0"/>
              </a:rPr>
              <a:t>wyniki</a:t>
            </a:r>
          </a:p>
        </p:txBody>
      </p:sp>
      <p:sp>
        <p:nvSpPr>
          <p:cNvPr id="50" name="pole tekstowe 49">
            <a:extLst>
              <a:ext uri="{FF2B5EF4-FFF2-40B4-BE49-F238E27FC236}">
                <a16:creationId xmlns:a16="http://schemas.microsoft.com/office/drawing/2014/main" id="{645E6430-70D2-D97D-00DD-2D79B462FD47}"/>
              </a:ext>
            </a:extLst>
          </p:cNvPr>
          <p:cNvSpPr txBox="1"/>
          <p:nvPr/>
        </p:nvSpPr>
        <p:spPr>
          <a:xfrm>
            <a:off x="10799762" y="8389731"/>
            <a:ext cx="9195146"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materiały i metody</a:t>
            </a:r>
          </a:p>
        </p:txBody>
      </p:sp>
      <p:sp>
        <p:nvSpPr>
          <p:cNvPr id="51" name="pole tekstowe 50">
            <a:extLst>
              <a:ext uri="{FF2B5EF4-FFF2-40B4-BE49-F238E27FC236}">
                <a16:creationId xmlns:a16="http://schemas.microsoft.com/office/drawing/2014/main" id="{79CD3B30-139A-4E72-19F2-67D08C95B01C}"/>
              </a:ext>
            </a:extLst>
          </p:cNvPr>
          <p:cNvSpPr txBox="1"/>
          <p:nvPr/>
        </p:nvSpPr>
        <p:spPr>
          <a:xfrm>
            <a:off x="10799761" y="18246192"/>
            <a:ext cx="9422772"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wnioski - dyskusja</a:t>
            </a:r>
          </a:p>
        </p:txBody>
      </p:sp>
      <p:sp>
        <p:nvSpPr>
          <p:cNvPr id="52" name="pole tekstowe 51">
            <a:extLst>
              <a:ext uri="{FF2B5EF4-FFF2-40B4-BE49-F238E27FC236}">
                <a16:creationId xmlns:a16="http://schemas.microsoft.com/office/drawing/2014/main" id="{E96CD11D-FD3B-AB90-8CFC-EB11BD961C60}"/>
              </a:ext>
            </a:extLst>
          </p:cNvPr>
          <p:cNvSpPr txBox="1"/>
          <p:nvPr/>
        </p:nvSpPr>
        <p:spPr>
          <a:xfrm>
            <a:off x="1581635" y="23508393"/>
            <a:ext cx="3206327"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źródła</a:t>
            </a:r>
          </a:p>
        </p:txBody>
      </p:sp>
      <p:sp>
        <p:nvSpPr>
          <p:cNvPr id="53" name="pole tekstowe 52">
            <a:extLst>
              <a:ext uri="{FF2B5EF4-FFF2-40B4-BE49-F238E27FC236}">
                <a16:creationId xmlns:a16="http://schemas.microsoft.com/office/drawing/2014/main" id="{51C52EA7-38EE-4E82-434D-9AFDB2032593}"/>
              </a:ext>
            </a:extLst>
          </p:cNvPr>
          <p:cNvSpPr txBox="1"/>
          <p:nvPr/>
        </p:nvSpPr>
        <p:spPr>
          <a:xfrm>
            <a:off x="1581635" y="24995514"/>
            <a:ext cx="10191265" cy="2246769"/>
          </a:xfrm>
          <a:prstGeom prst="rect">
            <a:avLst/>
          </a:prstGeom>
          <a:noFill/>
        </p:spPr>
        <p:txBody>
          <a:bodyPr wrap="square" rtlCol="0">
            <a:spAutoFit/>
          </a:bodyPr>
          <a:lstStyle/>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has been the industry's standard dummy text ever since the 1500s</a:t>
            </a:r>
          </a:p>
          <a:p>
            <a:pPr marL="457200" indent="-457200">
              <a:buFont typeface="Wingdings" panose="05000000000000000000" pitchFamily="2" charset="2"/>
              <a:buChar char="§"/>
            </a:pPr>
            <a:r>
              <a:rPr lang="pl-PL" sz="2000" b="1" dirty="0">
                <a:latin typeface="Arial" panose="020B0604020202020204" pitchFamily="34" charset="0"/>
                <a:cs typeface="Arial" panose="020B0604020202020204" pitchFamily="34" charset="0"/>
              </a:rPr>
              <a:t>W</a:t>
            </a:r>
            <a:r>
              <a:rPr lang="en-US" sz="2000" b="1" dirty="0">
                <a:latin typeface="Arial" panose="020B0604020202020204" pitchFamily="34" charset="0"/>
                <a:cs typeface="Arial" panose="020B0604020202020204" pitchFamily="34" charset="0"/>
              </a:rPr>
              <a:t>hen an unknown </a:t>
            </a:r>
            <a:r>
              <a:rPr lang="en-US" sz="2000" dirty="0">
                <a:latin typeface="Arial" panose="020B0604020202020204" pitchFamily="34" charset="0"/>
                <a:cs typeface="Arial" panose="020B0604020202020204" pitchFamily="34" charset="0"/>
              </a:rPr>
              <a:t>printer took a galley of type and scrambled it to make a type</a:t>
            </a:r>
            <a:endParaRPr lang="pl-PL" sz="20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has been the industry's standard dummy text ever since the 1500s</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endParaRPr lang="pl-PL" sz="20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endParaRPr lang="pl-PL" sz="2000" dirty="0">
              <a:latin typeface="Arial" panose="020B0604020202020204" pitchFamily="34" charset="0"/>
              <a:cs typeface="Arial" panose="020B0604020202020204" pitchFamily="34" charset="0"/>
            </a:endParaRPr>
          </a:p>
        </p:txBody>
      </p:sp>
      <p:sp>
        <p:nvSpPr>
          <p:cNvPr id="54" name="pole tekstowe 53">
            <a:extLst>
              <a:ext uri="{FF2B5EF4-FFF2-40B4-BE49-F238E27FC236}">
                <a16:creationId xmlns:a16="http://schemas.microsoft.com/office/drawing/2014/main" id="{DC66F75F-AA3E-51DB-21AE-E5CCB8D07B42}"/>
              </a:ext>
            </a:extLst>
          </p:cNvPr>
          <p:cNvSpPr txBox="1"/>
          <p:nvPr/>
        </p:nvSpPr>
        <p:spPr>
          <a:xfrm>
            <a:off x="10799761" y="19779246"/>
            <a:ext cx="5718433" cy="4247317"/>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r>
              <a:rPr lang="pl-PL"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a:t>
            </a:r>
          </a:p>
        </p:txBody>
      </p:sp>
      <p:sp>
        <p:nvSpPr>
          <p:cNvPr id="55" name="pole tekstowe 54">
            <a:extLst>
              <a:ext uri="{FF2B5EF4-FFF2-40B4-BE49-F238E27FC236}">
                <a16:creationId xmlns:a16="http://schemas.microsoft.com/office/drawing/2014/main" id="{7DB82C4A-27EB-ACF4-1869-25E7B49A3F2F}"/>
              </a:ext>
            </a:extLst>
          </p:cNvPr>
          <p:cNvSpPr txBox="1"/>
          <p:nvPr/>
        </p:nvSpPr>
        <p:spPr>
          <a:xfrm>
            <a:off x="10799760" y="9810434"/>
            <a:ext cx="9104312" cy="4801314"/>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r>
              <a:rPr lang="pl-PL"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endParaRPr lang="pl-PL" dirty="0">
              <a:latin typeface="Arial" panose="020B0604020202020204" pitchFamily="34" charset="0"/>
              <a:cs typeface="Arial" panose="020B0604020202020204" pitchFamily="34" charset="0"/>
            </a:endParaRPr>
          </a:p>
          <a:p>
            <a:endParaRPr lang="pl-PL"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a:t>
            </a:r>
          </a:p>
        </p:txBody>
      </p:sp>
      <p:sp>
        <p:nvSpPr>
          <p:cNvPr id="56" name="pole tekstowe 55">
            <a:extLst>
              <a:ext uri="{FF2B5EF4-FFF2-40B4-BE49-F238E27FC236}">
                <a16:creationId xmlns:a16="http://schemas.microsoft.com/office/drawing/2014/main" id="{205B084C-4CD7-A83E-C0D4-ECD0D0CF7434}"/>
              </a:ext>
            </a:extLst>
          </p:cNvPr>
          <p:cNvSpPr txBox="1"/>
          <p:nvPr/>
        </p:nvSpPr>
        <p:spPr>
          <a:xfrm>
            <a:off x="1695449" y="9732757"/>
            <a:ext cx="8003714" cy="1200329"/>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a:t>
            </a:r>
            <a:r>
              <a:rPr lang="en-US" dirty="0" err="1">
                <a:latin typeface="Arial" panose="020B0604020202020204" pitchFamily="34" charset="0"/>
                <a:cs typeface="Arial" panose="020B0604020202020204" pitchFamily="34" charset="0"/>
              </a:rPr>
              <a:t>scramb</a:t>
            </a:r>
            <a:r>
              <a:rPr lang="pl-PL" dirty="0">
                <a:latin typeface="Arial" panose="020B0604020202020204" pitchFamily="34" charset="0"/>
                <a:cs typeface="Arial" panose="020B0604020202020204" pitchFamily="34" charset="0"/>
              </a:rPr>
              <a:t>a</a:t>
            </a:r>
            <a:r>
              <a:rPr lang="en-US" dirty="0">
                <a:latin typeface="Arial" panose="020B0604020202020204" pitchFamily="34" charset="0"/>
                <a:cs typeface="Arial" panose="020B0604020202020204" pitchFamily="34" charset="0"/>
              </a:rPr>
              <a:t>led it to make a type specimen book. It has survived not only five centuries</a:t>
            </a:r>
            <a:r>
              <a:rPr lang="pl-PL"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57" name="pole tekstowe 56">
            <a:extLst>
              <a:ext uri="{FF2B5EF4-FFF2-40B4-BE49-F238E27FC236}">
                <a16:creationId xmlns:a16="http://schemas.microsoft.com/office/drawing/2014/main" id="{F89BCA08-9C91-5625-D116-552297F51E39}"/>
              </a:ext>
            </a:extLst>
          </p:cNvPr>
          <p:cNvSpPr txBox="1"/>
          <p:nvPr/>
        </p:nvSpPr>
        <p:spPr>
          <a:xfrm>
            <a:off x="1695449" y="13130945"/>
            <a:ext cx="7780872" cy="2031325"/>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simply80%70%90% dummy text of the printing and typesetting industry. Lorem Ipsum has been the industry's standard dummy text ever since the 1500s</a:t>
            </a:r>
            <a:r>
              <a:rPr lang="pl-PL"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pic>
        <p:nvPicPr>
          <p:cNvPr id="58" name="Grafika 57">
            <a:extLst>
              <a:ext uri="{FF2B5EF4-FFF2-40B4-BE49-F238E27FC236}">
                <a16:creationId xmlns:a16="http://schemas.microsoft.com/office/drawing/2014/main" id="{27EB6814-FD9B-D8E8-A2D3-17786762E49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833851" y="15039378"/>
            <a:ext cx="4619625" cy="2390775"/>
          </a:xfrm>
          <a:prstGeom prst="rect">
            <a:avLst/>
          </a:prstGeom>
        </p:spPr>
      </p:pic>
      <p:pic>
        <p:nvPicPr>
          <p:cNvPr id="59" name="Grafika 58">
            <a:extLst>
              <a:ext uri="{FF2B5EF4-FFF2-40B4-BE49-F238E27FC236}">
                <a16:creationId xmlns:a16="http://schemas.microsoft.com/office/drawing/2014/main" id="{E2142578-A056-9C33-D50E-C55D58C0802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527405" y="15741365"/>
            <a:ext cx="4116960" cy="6547112"/>
          </a:xfrm>
          <a:prstGeom prst="rect">
            <a:avLst/>
          </a:prstGeom>
        </p:spPr>
      </p:pic>
      <p:pic>
        <p:nvPicPr>
          <p:cNvPr id="60" name="Grafika 59">
            <a:extLst>
              <a:ext uri="{FF2B5EF4-FFF2-40B4-BE49-F238E27FC236}">
                <a16:creationId xmlns:a16="http://schemas.microsoft.com/office/drawing/2014/main" id="{E2C40569-8874-8E8F-915C-38789DD22C2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7136748" y="19833573"/>
            <a:ext cx="2571454" cy="5270208"/>
          </a:xfrm>
          <a:prstGeom prst="rect">
            <a:avLst/>
          </a:prstGeom>
        </p:spPr>
      </p:pic>
      <p:pic>
        <p:nvPicPr>
          <p:cNvPr id="61" name="Grafika 60">
            <a:extLst>
              <a:ext uri="{FF2B5EF4-FFF2-40B4-BE49-F238E27FC236}">
                <a16:creationId xmlns:a16="http://schemas.microsoft.com/office/drawing/2014/main" id="{C8DB5389-80AB-3579-1819-AABADF3747B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562101" y="1350699"/>
            <a:ext cx="4752973" cy="1384183"/>
          </a:xfrm>
          <a:prstGeom prst="rect">
            <a:avLst/>
          </a:prstGeom>
        </p:spPr>
      </p:pic>
      <p:cxnSp>
        <p:nvCxnSpPr>
          <p:cNvPr id="62" name="Łącznik prosty 61">
            <a:extLst>
              <a:ext uri="{FF2B5EF4-FFF2-40B4-BE49-F238E27FC236}">
                <a16:creationId xmlns:a16="http://schemas.microsoft.com/office/drawing/2014/main" id="{0F6C6D34-A118-664C-F74A-457B83256754}"/>
              </a:ext>
            </a:extLst>
          </p:cNvPr>
          <p:cNvCxnSpPr/>
          <p:nvPr/>
        </p:nvCxnSpPr>
        <p:spPr>
          <a:xfrm>
            <a:off x="1695449" y="3343164"/>
            <a:ext cx="182086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Łącznik prosty 62">
            <a:extLst>
              <a:ext uri="{FF2B5EF4-FFF2-40B4-BE49-F238E27FC236}">
                <a16:creationId xmlns:a16="http://schemas.microsoft.com/office/drawing/2014/main" id="{A70FFEEC-5001-77EC-B88A-98E28DD55972}"/>
              </a:ext>
            </a:extLst>
          </p:cNvPr>
          <p:cNvCxnSpPr/>
          <p:nvPr/>
        </p:nvCxnSpPr>
        <p:spPr>
          <a:xfrm>
            <a:off x="1695449" y="27937879"/>
            <a:ext cx="182086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64" name="Grafika 63">
            <a:extLst>
              <a:ext uri="{FF2B5EF4-FFF2-40B4-BE49-F238E27FC236}">
                <a16:creationId xmlns:a16="http://schemas.microsoft.com/office/drawing/2014/main" id="{356061FB-82B1-B2BD-CB0B-07B776F6157A}"/>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486935" y="28559758"/>
            <a:ext cx="3769969" cy="1174253"/>
          </a:xfrm>
          <a:prstGeom prst="rect">
            <a:avLst/>
          </a:prstGeom>
        </p:spPr>
      </p:pic>
      <p:sp>
        <p:nvSpPr>
          <p:cNvPr id="65" name="pole tekstowe 64">
            <a:extLst>
              <a:ext uri="{FF2B5EF4-FFF2-40B4-BE49-F238E27FC236}">
                <a16:creationId xmlns:a16="http://schemas.microsoft.com/office/drawing/2014/main" id="{E4EAE696-11AB-BE4E-5E48-52983C4C67A3}"/>
              </a:ext>
            </a:extLst>
          </p:cNvPr>
          <p:cNvSpPr txBox="1"/>
          <p:nvPr/>
        </p:nvSpPr>
        <p:spPr>
          <a:xfrm>
            <a:off x="5592761" y="28639053"/>
            <a:ext cx="11950699" cy="1015663"/>
          </a:xfrm>
          <a:prstGeom prst="rect">
            <a:avLst/>
          </a:prstGeom>
          <a:noFill/>
        </p:spPr>
        <p:txBody>
          <a:bodyPr wrap="square" rtlCol="0">
            <a:spAutoFit/>
          </a:bodyPr>
          <a:lstStyle/>
          <a:p>
            <a:r>
              <a:rPr lang="pl-PL" sz="2000" dirty="0">
                <a:latin typeface="Arial" panose="020B0604020202020204" pitchFamily="34" charset="0"/>
                <a:cs typeface="Arial" panose="020B0604020202020204" pitchFamily="34" charset="0"/>
              </a:rPr>
              <a:t>Projekt dofinansowany ze środków budżetu państwa, </a:t>
            </a:r>
          </a:p>
          <a:p>
            <a:r>
              <a:rPr lang="pl-PL" sz="2000" dirty="0">
                <a:latin typeface="Arial" panose="020B0604020202020204" pitchFamily="34" charset="0"/>
                <a:cs typeface="Arial" panose="020B0604020202020204" pitchFamily="34" charset="0"/>
              </a:rPr>
              <a:t>przyznanych przez Ministra Nauki w ramach Programu </a:t>
            </a:r>
          </a:p>
          <a:p>
            <a:r>
              <a:rPr lang="pl-PL" sz="2000" dirty="0">
                <a:latin typeface="Arial" panose="020B0604020202020204" pitchFamily="34" charset="0"/>
                <a:cs typeface="Arial" panose="020B0604020202020204" pitchFamily="34" charset="0"/>
              </a:rPr>
              <a:t>„Społeczna Odpowiedzialność Nauki II”</a:t>
            </a:r>
          </a:p>
        </p:txBody>
      </p:sp>
      <p:sp>
        <p:nvSpPr>
          <p:cNvPr id="66" name="Prostokąt 65">
            <a:extLst>
              <a:ext uri="{FF2B5EF4-FFF2-40B4-BE49-F238E27FC236}">
                <a16:creationId xmlns:a16="http://schemas.microsoft.com/office/drawing/2014/main" id="{323E8109-1FE5-42E5-5075-DC950F939C25}"/>
              </a:ext>
            </a:extLst>
          </p:cNvPr>
          <p:cNvSpPr/>
          <p:nvPr/>
        </p:nvSpPr>
        <p:spPr>
          <a:xfrm>
            <a:off x="8085135" y="1301212"/>
            <a:ext cx="5429249" cy="1120365"/>
          </a:xfrm>
          <a:prstGeom prst="rect">
            <a:avLst/>
          </a:prstGeom>
          <a:solidFill>
            <a:srgbClr val="00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l-PL" sz="3000" dirty="0">
                <a:solidFill>
                  <a:schemeClr val="tx1"/>
                </a:solidFill>
              </a:rPr>
              <a:t>Usuń ten prostokąt </a:t>
            </a:r>
          </a:p>
          <a:p>
            <a:pPr algn="ctr"/>
            <a:r>
              <a:rPr lang="pl-PL" sz="3000" dirty="0">
                <a:solidFill>
                  <a:schemeClr val="tx1"/>
                </a:solidFill>
              </a:rPr>
              <a:t>i umieść tu logotyp uczelni</a:t>
            </a:r>
          </a:p>
        </p:txBody>
      </p:sp>
      <p:sp>
        <p:nvSpPr>
          <p:cNvPr id="67" name="pole tekstowe 66">
            <a:extLst>
              <a:ext uri="{FF2B5EF4-FFF2-40B4-BE49-F238E27FC236}">
                <a16:creationId xmlns:a16="http://schemas.microsoft.com/office/drawing/2014/main" id="{1B352674-FCEA-E89D-DEBB-1883142FF104}"/>
              </a:ext>
            </a:extLst>
          </p:cNvPr>
          <p:cNvSpPr txBox="1"/>
          <p:nvPr/>
        </p:nvSpPr>
        <p:spPr>
          <a:xfrm>
            <a:off x="18866611" y="2758462"/>
            <a:ext cx="1037463" cy="553998"/>
          </a:xfrm>
          <a:prstGeom prst="rect">
            <a:avLst/>
          </a:prstGeom>
          <a:noFill/>
        </p:spPr>
        <p:txBody>
          <a:bodyPr wrap="none" rtlCol="0">
            <a:spAutoFit/>
          </a:bodyPr>
          <a:lstStyle/>
          <a:p>
            <a:r>
              <a:rPr lang="pl-PL" sz="3000" b="1" dirty="0">
                <a:latin typeface="Arial" panose="020B0604020202020204" pitchFamily="34" charset="0"/>
                <a:cs typeface="Arial" panose="020B0604020202020204" pitchFamily="34" charset="0"/>
              </a:rPr>
              <a:t>2024</a:t>
            </a:r>
          </a:p>
        </p:txBody>
      </p:sp>
      <p:pic>
        <p:nvPicPr>
          <p:cNvPr id="68" name="Grafika 67">
            <a:extLst>
              <a:ext uri="{FF2B5EF4-FFF2-40B4-BE49-F238E27FC236}">
                <a16:creationId xmlns:a16="http://schemas.microsoft.com/office/drawing/2014/main" id="{B395C834-4669-E428-B029-C5D15187F395}"/>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5182849" y="1453138"/>
            <a:ext cx="4721223" cy="816513"/>
          </a:xfrm>
          <a:prstGeom prst="rect">
            <a:avLst/>
          </a:prstGeom>
        </p:spPr>
      </p:pic>
      <p:sp>
        <p:nvSpPr>
          <p:cNvPr id="69" name="pole tekstowe 68">
            <a:extLst>
              <a:ext uri="{FF2B5EF4-FFF2-40B4-BE49-F238E27FC236}">
                <a16:creationId xmlns:a16="http://schemas.microsoft.com/office/drawing/2014/main" id="{D95E482A-ECCE-5D22-42F7-C26285BB570B}"/>
              </a:ext>
            </a:extLst>
          </p:cNvPr>
          <p:cNvSpPr txBox="1"/>
          <p:nvPr/>
        </p:nvSpPr>
        <p:spPr>
          <a:xfrm>
            <a:off x="1695449" y="3777559"/>
            <a:ext cx="17784036" cy="3979359"/>
          </a:xfrm>
          <a:prstGeom prst="rect">
            <a:avLst/>
          </a:prstGeom>
          <a:noFill/>
        </p:spPr>
        <p:txBody>
          <a:bodyPr wrap="none" rtlCol="0">
            <a:spAutoFit/>
          </a:bodyPr>
          <a:lstStyle/>
          <a:p>
            <a:r>
              <a:rPr lang="pl-PL" sz="10000" b="1" dirty="0">
                <a:latin typeface="Arial" panose="020B0604020202020204" pitchFamily="34" charset="0"/>
                <a:cs typeface="Arial" panose="020B0604020202020204" pitchFamily="34" charset="0"/>
              </a:rPr>
              <a:t>miejsce na tytuł </a:t>
            </a:r>
            <a:r>
              <a:rPr lang="pl-PL" sz="10000" b="1" dirty="0" err="1">
                <a:latin typeface="Arial" panose="020B0604020202020204" pitchFamily="34" charset="0"/>
                <a:cs typeface="Arial" panose="020B0604020202020204" pitchFamily="34" charset="0"/>
              </a:rPr>
              <a:t>lorem</a:t>
            </a:r>
            <a:r>
              <a:rPr lang="pl-PL" sz="10000" b="1" dirty="0">
                <a:latin typeface="Arial" panose="020B0604020202020204" pitchFamily="34" charset="0"/>
                <a:cs typeface="Arial" panose="020B0604020202020204" pitchFamily="34" charset="0"/>
              </a:rPr>
              <a:t> </a:t>
            </a:r>
            <a:r>
              <a:rPr lang="pl-PL" sz="10000" b="1" dirty="0" err="1">
                <a:latin typeface="Arial" panose="020B0604020202020204" pitchFamily="34" charset="0"/>
                <a:cs typeface="Arial" panose="020B0604020202020204" pitchFamily="34" charset="0"/>
              </a:rPr>
              <a:t>ipsum</a:t>
            </a:r>
            <a:endParaRPr lang="pl-PL" sz="10000" b="1" dirty="0">
              <a:latin typeface="Arial" panose="020B0604020202020204" pitchFamily="34" charset="0"/>
              <a:cs typeface="Arial" panose="020B0604020202020204" pitchFamily="34" charset="0"/>
            </a:endParaRPr>
          </a:p>
          <a:p>
            <a:r>
              <a:rPr lang="pl-PL" sz="10000" b="1" dirty="0" err="1">
                <a:latin typeface="Arial" panose="020B0604020202020204" pitchFamily="34" charset="0"/>
                <a:cs typeface="Arial" panose="020B0604020202020204" pitchFamily="34" charset="0"/>
              </a:rPr>
              <a:t>lorem</a:t>
            </a:r>
            <a:r>
              <a:rPr lang="pl-PL" sz="10000" b="1" dirty="0">
                <a:latin typeface="Arial" panose="020B0604020202020204" pitchFamily="34" charset="0"/>
                <a:cs typeface="Arial" panose="020B0604020202020204" pitchFamily="34" charset="0"/>
              </a:rPr>
              <a:t> </a:t>
            </a:r>
            <a:r>
              <a:rPr lang="pl-PL" sz="10000" b="1" dirty="0" err="1">
                <a:latin typeface="Arial" panose="020B0604020202020204" pitchFamily="34" charset="0"/>
                <a:cs typeface="Arial" panose="020B0604020202020204" pitchFamily="34" charset="0"/>
              </a:rPr>
              <a:t>ipsum</a:t>
            </a:r>
            <a:endParaRPr lang="pl-PL" sz="10000" b="1" dirty="0">
              <a:latin typeface="Arial" panose="020B0604020202020204" pitchFamily="34" charset="0"/>
              <a:cs typeface="Arial" panose="020B0604020202020204" pitchFamily="34" charset="0"/>
            </a:endParaRPr>
          </a:p>
          <a:p>
            <a:pPr>
              <a:lnSpc>
                <a:spcPct val="150000"/>
              </a:lnSpc>
            </a:pPr>
            <a:r>
              <a:rPr lang="pl-PL" sz="4000" dirty="0">
                <a:latin typeface="Arial" panose="020B0604020202020204" pitchFamily="34" charset="0"/>
                <a:cs typeface="Arial" panose="020B0604020202020204" pitchFamily="34" charset="0"/>
              </a:rPr>
              <a:t>autor lub autorzy, </a:t>
            </a:r>
            <a:r>
              <a:rPr lang="pl-PL" sz="4000" dirty="0" err="1">
                <a:latin typeface="Arial" panose="020B0604020202020204" pitchFamily="34" charset="0"/>
                <a:cs typeface="Arial" panose="020B0604020202020204" pitchFamily="34" charset="0"/>
              </a:rPr>
              <a:t>lorem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ipsum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lorem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ipsum</a:t>
            </a:r>
            <a:endParaRPr lang="pl-PL" sz="4000" dirty="0">
              <a:latin typeface="Arial" panose="020B0604020202020204" pitchFamily="34" charset="0"/>
              <a:cs typeface="Arial" panose="020B0604020202020204" pitchFamily="34" charset="0"/>
            </a:endParaRPr>
          </a:p>
        </p:txBody>
      </p:sp>
      <p:sp>
        <p:nvSpPr>
          <p:cNvPr id="70" name="pole tekstowe 69">
            <a:extLst>
              <a:ext uri="{FF2B5EF4-FFF2-40B4-BE49-F238E27FC236}">
                <a16:creationId xmlns:a16="http://schemas.microsoft.com/office/drawing/2014/main" id="{80CF4F0E-2896-8C1C-E3B0-80B3907FA825}"/>
              </a:ext>
            </a:extLst>
          </p:cNvPr>
          <p:cNvSpPr txBox="1"/>
          <p:nvPr/>
        </p:nvSpPr>
        <p:spPr>
          <a:xfrm>
            <a:off x="3914325" y="22597700"/>
            <a:ext cx="3343120" cy="323164"/>
          </a:xfrm>
          <a:prstGeom prst="rect">
            <a:avLst/>
          </a:prstGeom>
          <a:noFill/>
        </p:spPr>
        <p:txBody>
          <a:bodyPr wrap="square" rtlCol="0">
            <a:spAutoFit/>
          </a:bodyPr>
          <a:lstStyle/>
          <a:p>
            <a:pPr algn="ctr"/>
            <a:r>
              <a:rPr lang="pl-PL" sz="1500" dirty="0">
                <a:latin typeface="Arial" panose="020B0604020202020204" pitchFamily="34" charset="0"/>
                <a:cs typeface="Arial" panose="020B0604020202020204" pitchFamily="34" charset="0"/>
              </a:rPr>
              <a:t>rys. 1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
        <p:nvSpPr>
          <p:cNvPr id="71" name="pole tekstowe 70">
            <a:extLst>
              <a:ext uri="{FF2B5EF4-FFF2-40B4-BE49-F238E27FC236}">
                <a16:creationId xmlns:a16="http://schemas.microsoft.com/office/drawing/2014/main" id="{98BCFEAA-068C-1F9E-C294-F7E2653259C7}"/>
              </a:ext>
            </a:extLst>
          </p:cNvPr>
          <p:cNvSpPr txBox="1"/>
          <p:nvPr/>
        </p:nvSpPr>
        <p:spPr>
          <a:xfrm>
            <a:off x="17136747" y="25470691"/>
            <a:ext cx="2571453" cy="331542"/>
          </a:xfrm>
          <a:prstGeom prst="rect">
            <a:avLst/>
          </a:prstGeom>
          <a:noFill/>
        </p:spPr>
        <p:txBody>
          <a:bodyPr wrap="square" rtlCol="0">
            <a:spAutoFit/>
          </a:bodyPr>
          <a:lstStyle/>
          <a:p>
            <a:pPr algn="r"/>
            <a:r>
              <a:rPr lang="pl-PL" sz="1500" dirty="0">
                <a:latin typeface="Arial" panose="020B0604020202020204" pitchFamily="34" charset="0"/>
                <a:cs typeface="Arial" panose="020B0604020202020204" pitchFamily="34" charset="0"/>
              </a:rPr>
              <a:t>rys. 3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
        <p:nvSpPr>
          <p:cNvPr id="72" name="pole tekstowe 71">
            <a:extLst>
              <a:ext uri="{FF2B5EF4-FFF2-40B4-BE49-F238E27FC236}">
                <a16:creationId xmlns:a16="http://schemas.microsoft.com/office/drawing/2014/main" id="{6A166135-9BCD-FE13-8102-115B7B5F288E}"/>
              </a:ext>
            </a:extLst>
          </p:cNvPr>
          <p:cNvSpPr txBox="1"/>
          <p:nvPr/>
        </p:nvSpPr>
        <p:spPr>
          <a:xfrm>
            <a:off x="10833851" y="17572440"/>
            <a:ext cx="4619625" cy="323165"/>
          </a:xfrm>
          <a:prstGeom prst="rect">
            <a:avLst/>
          </a:prstGeom>
          <a:noFill/>
        </p:spPr>
        <p:txBody>
          <a:bodyPr wrap="square" rtlCol="0">
            <a:spAutoFit/>
          </a:bodyPr>
          <a:lstStyle/>
          <a:p>
            <a:r>
              <a:rPr lang="pl-PL" sz="1500" dirty="0">
                <a:latin typeface="Arial" panose="020B0604020202020204" pitchFamily="34" charset="0"/>
                <a:cs typeface="Arial" panose="020B0604020202020204" pitchFamily="34" charset="0"/>
              </a:rPr>
              <a:t>rys. 2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093058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51230"/>
        </a:solidFill>
        <a:effectLst/>
      </p:bgPr>
    </p:bg>
    <p:spTree>
      <p:nvGrpSpPr>
        <p:cNvPr id="1" name="">
          <a:extLst>
            <a:ext uri="{FF2B5EF4-FFF2-40B4-BE49-F238E27FC236}">
              <a16:creationId xmlns:a16="http://schemas.microsoft.com/office/drawing/2014/main" id="{C22BE637-B544-E8F6-71D0-8BDBCDC2081B}"/>
            </a:ext>
          </a:extLst>
        </p:cNvPr>
        <p:cNvGrpSpPr/>
        <p:nvPr/>
      </p:nvGrpSpPr>
      <p:grpSpPr>
        <a:xfrm>
          <a:off x="0" y="0"/>
          <a:ext cx="0" cy="0"/>
          <a:chOff x="0" y="0"/>
          <a:chExt cx="0" cy="0"/>
        </a:xfrm>
      </p:grpSpPr>
      <p:sp>
        <p:nvSpPr>
          <p:cNvPr id="14" name="Dowolny kształt: kształt 13">
            <a:extLst>
              <a:ext uri="{FF2B5EF4-FFF2-40B4-BE49-F238E27FC236}">
                <a16:creationId xmlns:a16="http://schemas.microsoft.com/office/drawing/2014/main" id="{34A0B7C1-0F9A-05C4-4442-BD87E3A8C0EE}"/>
              </a:ext>
            </a:extLst>
          </p:cNvPr>
          <p:cNvSpPr/>
          <p:nvPr/>
        </p:nvSpPr>
        <p:spPr>
          <a:xfrm>
            <a:off x="1" y="4370736"/>
            <a:ext cx="21599523" cy="22859104"/>
          </a:xfrm>
          <a:custGeom>
            <a:avLst/>
            <a:gdLst>
              <a:gd name="connsiteX0" fmla="*/ 15717164 w 21599523"/>
              <a:gd name="connsiteY0" fmla="*/ 0 h 22859104"/>
              <a:gd name="connsiteX1" fmla="*/ 20262097 w 21599523"/>
              <a:gd name="connsiteY1" fmla="*/ 7018870 h 22859104"/>
              <a:gd name="connsiteX2" fmla="*/ 21599523 w 21599523"/>
              <a:gd name="connsiteY2" fmla="*/ 5562755 h 22859104"/>
              <a:gd name="connsiteX3" fmla="*/ 21599523 w 21599523"/>
              <a:gd name="connsiteY3" fmla="*/ 16700006 h 22859104"/>
              <a:gd name="connsiteX4" fmla="*/ 20457429 w 21599523"/>
              <a:gd name="connsiteY4" fmla="*/ 18373898 h 22859104"/>
              <a:gd name="connsiteX5" fmla="*/ 5893005 w 21599523"/>
              <a:gd name="connsiteY5" fmla="*/ 22859104 h 22859104"/>
              <a:gd name="connsiteX6" fmla="*/ 3766685 w 21599523"/>
              <a:gd name="connsiteY6" fmla="*/ 17895844 h 22859104"/>
              <a:gd name="connsiteX7" fmla="*/ 4381134 w 21599523"/>
              <a:gd name="connsiteY7" fmla="*/ 21533318 h 22859104"/>
              <a:gd name="connsiteX8" fmla="*/ 0 w 21599523"/>
              <a:gd name="connsiteY8" fmla="*/ 22417268 h 22859104"/>
              <a:gd name="connsiteX9" fmla="*/ 0 w 21599523"/>
              <a:gd name="connsiteY9" fmla="*/ 7211463 h 22859104"/>
              <a:gd name="connsiteX10" fmla="*/ 42578 w 21599523"/>
              <a:gd name="connsiteY10" fmla="*/ 7241749 h 22859104"/>
              <a:gd name="connsiteX11" fmla="*/ 1002205 w 21599523"/>
              <a:gd name="connsiteY11" fmla="*/ 8015353 h 22859104"/>
              <a:gd name="connsiteX12" fmla="*/ 1079872 w 21599523"/>
              <a:gd name="connsiteY12" fmla="*/ 2764440 h 22859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599523" h="22859104">
                <a:moveTo>
                  <a:pt x="15717164" y="0"/>
                </a:moveTo>
                <a:lnTo>
                  <a:pt x="20262097" y="7018870"/>
                </a:lnTo>
                <a:lnTo>
                  <a:pt x="21599523" y="5562755"/>
                </a:lnTo>
                <a:lnTo>
                  <a:pt x="21599523" y="16700006"/>
                </a:lnTo>
                <a:lnTo>
                  <a:pt x="20457429" y="18373898"/>
                </a:lnTo>
                <a:lnTo>
                  <a:pt x="5893005" y="22859104"/>
                </a:lnTo>
                <a:lnTo>
                  <a:pt x="3766685" y="17895844"/>
                </a:lnTo>
                <a:lnTo>
                  <a:pt x="4381134" y="21533318"/>
                </a:lnTo>
                <a:lnTo>
                  <a:pt x="0" y="22417268"/>
                </a:lnTo>
                <a:lnTo>
                  <a:pt x="0" y="7211463"/>
                </a:lnTo>
                <a:lnTo>
                  <a:pt x="42578" y="7241749"/>
                </a:lnTo>
                <a:cubicBezTo>
                  <a:pt x="540536" y="7599019"/>
                  <a:pt x="953975" y="7915911"/>
                  <a:pt x="1002205" y="8015353"/>
                </a:cubicBezTo>
                <a:lnTo>
                  <a:pt x="1079872" y="2764440"/>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pl-PL"/>
          </a:p>
        </p:txBody>
      </p:sp>
      <p:sp>
        <p:nvSpPr>
          <p:cNvPr id="72" name="pole tekstowe 71">
            <a:extLst>
              <a:ext uri="{FF2B5EF4-FFF2-40B4-BE49-F238E27FC236}">
                <a16:creationId xmlns:a16="http://schemas.microsoft.com/office/drawing/2014/main" id="{90D16E4D-80E6-1C88-070D-06D3108E696C}"/>
              </a:ext>
            </a:extLst>
          </p:cNvPr>
          <p:cNvSpPr txBox="1"/>
          <p:nvPr/>
        </p:nvSpPr>
        <p:spPr>
          <a:xfrm>
            <a:off x="1695449" y="8389731"/>
            <a:ext cx="3092513"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wstęp</a:t>
            </a:r>
          </a:p>
        </p:txBody>
      </p:sp>
      <p:sp>
        <p:nvSpPr>
          <p:cNvPr id="73" name="pole tekstowe 72">
            <a:extLst>
              <a:ext uri="{FF2B5EF4-FFF2-40B4-BE49-F238E27FC236}">
                <a16:creationId xmlns:a16="http://schemas.microsoft.com/office/drawing/2014/main" id="{91E22488-CCCA-56B2-57EF-211CE6B991B7}"/>
              </a:ext>
            </a:extLst>
          </p:cNvPr>
          <p:cNvSpPr txBox="1"/>
          <p:nvPr/>
        </p:nvSpPr>
        <p:spPr>
          <a:xfrm>
            <a:off x="1695449" y="11527691"/>
            <a:ext cx="3321743" cy="1323439"/>
          </a:xfrm>
          <a:prstGeom prst="rect">
            <a:avLst/>
          </a:prstGeom>
        </p:spPr>
        <p:txBody>
          <a:bodyPr wrap="none" rtlCol="0">
            <a:spAutoFit/>
          </a:bodyPr>
          <a:lstStyle/>
          <a:p>
            <a:r>
              <a:rPr lang="pl-PL" sz="8000" b="1" dirty="0">
                <a:latin typeface="Arial" panose="020B0604020202020204" pitchFamily="34" charset="0"/>
                <a:cs typeface="Arial" panose="020B0604020202020204" pitchFamily="34" charset="0"/>
              </a:rPr>
              <a:t>wyniki</a:t>
            </a:r>
          </a:p>
        </p:txBody>
      </p:sp>
      <p:sp>
        <p:nvSpPr>
          <p:cNvPr id="74" name="pole tekstowe 73">
            <a:extLst>
              <a:ext uri="{FF2B5EF4-FFF2-40B4-BE49-F238E27FC236}">
                <a16:creationId xmlns:a16="http://schemas.microsoft.com/office/drawing/2014/main" id="{F98717E6-EC0C-0B26-EB00-865226FD450E}"/>
              </a:ext>
            </a:extLst>
          </p:cNvPr>
          <p:cNvSpPr txBox="1"/>
          <p:nvPr/>
        </p:nvSpPr>
        <p:spPr>
          <a:xfrm>
            <a:off x="10799762" y="8389731"/>
            <a:ext cx="9195146"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materiały i metody</a:t>
            </a:r>
          </a:p>
        </p:txBody>
      </p:sp>
      <p:sp>
        <p:nvSpPr>
          <p:cNvPr id="75" name="pole tekstowe 74">
            <a:extLst>
              <a:ext uri="{FF2B5EF4-FFF2-40B4-BE49-F238E27FC236}">
                <a16:creationId xmlns:a16="http://schemas.microsoft.com/office/drawing/2014/main" id="{B3CB098D-2A37-7C80-E964-E06376EE49A7}"/>
              </a:ext>
            </a:extLst>
          </p:cNvPr>
          <p:cNvSpPr txBox="1"/>
          <p:nvPr/>
        </p:nvSpPr>
        <p:spPr>
          <a:xfrm>
            <a:off x="10799761" y="18246192"/>
            <a:ext cx="9422772"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wnioski - dyskusja</a:t>
            </a:r>
          </a:p>
        </p:txBody>
      </p:sp>
      <p:sp>
        <p:nvSpPr>
          <p:cNvPr id="76" name="pole tekstowe 75">
            <a:extLst>
              <a:ext uri="{FF2B5EF4-FFF2-40B4-BE49-F238E27FC236}">
                <a16:creationId xmlns:a16="http://schemas.microsoft.com/office/drawing/2014/main" id="{40A6FC9E-C02C-E922-9C31-4EEA6BA392B1}"/>
              </a:ext>
            </a:extLst>
          </p:cNvPr>
          <p:cNvSpPr txBox="1"/>
          <p:nvPr/>
        </p:nvSpPr>
        <p:spPr>
          <a:xfrm>
            <a:off x="1581635" y="23508393"/>
            <a:ext cx="3206327"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źródła</a:t>
            </a:r>
          </a:p>
        </p:txBody>
      </p:sp>
      <p:sp>
        <p:nvSpPr>
          <p:cNvPr id="77" name="pole tekstowe 76">
            <a:extLst>
              <a:ext uri="{FF2B5EF4-FFF2-40B4-BE49-F238E27FC236}">
                <a16:creationId xmlns:a16="http://schemas.microsoft.com/office/drawing/2014/main" id="{76E09A8D-6B53-30AC-93A8-E10BE2E7B0FA}"/>
              </a:ext>
            </a:extLst>
          </p:cNvPr>
          <p:cNvSpPr txBox="1"/>
          <p:nvPr/>
        </p:nvSpPr>
        <p:spPr>
          <a:xfrm>
            <a:off x="1581635" y="24995514"/>
            <a:ext cx="10191265" cy="2246769"/>
          </a:xfrm>
          <a:prstGeom prst="rect">
            <a:avLst/>
          </a:prstGeom>
          <a:noFill/>
        </p:spPr>
        <p:txBody>
          <a:bodyPr wrap="square" rtlCol="0">
            <a:spAutoFit/>
          </a:bodyPr>
          <a:lstStyle/>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has been the industry's standard dummy text ever since the 1500s</a:t>
            </a:r>
          </a:p>
          <a:p>
            <a:pPr marL="457200" indent="-457200">
              <a:buFont typeface="Wingdings" panose="05000000000000000000" pitchFamily="2" charset="2"/>
              <a:buChar char="§"/>
            </a:pPr>
            <a:r>
              <a:rPr lang="pl-PL" sz="2000" b="1" dirty="0">
                <a:latin typeface="Arial" panose="020B0604020202020204" pitchFamily="34" charset="0"/>
                <a:cs typeface="Arial" panose="020B0604020202020204" pitchFamily="34" charset="0"/>
              </a:rPr>
              <a:t>W</a:t>
            </a:r>
            <a:r>
              <a:rPr lang="en-US" sz="2000" b="1" dirty="0">
                <a:latin typeface="Arial" panose="020B0604020202020204" pitchFamily="34" charset="0"/>
                <a:cs typeface="Arial" panose="020B0604020202020204" pitchFamily="34" charset="0"/>
              </a:rPr>
              <a:t>hen an unknown </a:t>
            </a:r>
            <a:r>
              <a:rPr lang="en-US" sz="2000" dirty="0">
                <a:latin typeface="Arial" panose="020B0604020202020204" pitchFamily="34" charset="0"/>
                <a:cs typeface="Arial" panose="020B0604020202020204" pitchFamily="34" charset="0"/>
              </a:rPr>
              <a:t>printer took a galley of type and scrambled it to make a type</a:t>
            </a:r>
            <a:endParaRPr lang="pl-PL" sz="20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has been the industry's standard dummy text ever since the 1500s</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endParaRPr lang="pl-PL" sz="20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endParaRPr lang="pl-PL" sz="2000" dirty="0">
              <a:latin typeface="Arial" panose="020B0604020202020204" pitchFamily="34" charset="0"/>
              <a:cs typeface="Arial" panose="020B0604020202020204" pitchFamily="34" charset="0"/>
            </a:endParaRPr>
          </a:p>
        </p:txBody>
      </p:sp>
      <p:sp>
        <p:nvSpPr>
          <p:cNvPr id="78" name="pole tekstowe 77">
            <a:extLst>
              <a:ext uri="{FF2B5EF4-FFF2-40B4-BE49-F238E27FC236}">
                <a16:creationId xmlns:a16="http://schemas.microsoft.com/office/drawing/2014/main" id="{88710A3C-7BD3-BE4B-549B-DF92A002E28E}"/>
              </a:ext>
            </a:extLst>
          </p:cNvPr>
          <p:cNvSpPr txBox="1"/>
          <p:nvPr/>
        </p:nvSpPr>
        <p:spPr>
          <a:xfrm>
            <a:off x="10799761" y="19779246"/>
            <a:ext cx="5718433" cy="4247317"/>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r>
              <a:rPr lang="pl-PL"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a:t>
            </a:r>
          </a:p>
        </p:txBody>
      </p:sp>
      <p:sp>
        <p:nvSpPr>
          <p:cNvPr id="79" name="pole tekstowe 78">
            <a:extLst>
              <a:ext uri="{FF2B5EF4-FFF2-40B4-BE49-F238E27FC236}">
                <a16:creationId xmlns:a16="http://schemas.microsoft.com/office/drawing/2014/main" id="{21389294-4CC0-F296-17D9-5BE4D873CC6C}"/>
              </a:ext>
            </a:extLst>
          </p:cNvPr>
          <p:cNvSpPr txBox="1"/>
          <p:nvPr/>
        </p:nvSpPr>
        <p:spPr>
          <a:xfrm>
            <a:off x="10799760" y="9810434"/>
            <a:ext cx="9104312" cy="4801314"/>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r>
              <a:rPr lang="pl-PL"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endParaRPr lang="pl-PL" dirty="0">
              <a:latin typeface="Arial" panose="020B0604020202020204" pitchFamily="34" charset="0"/>
              <a:cs typeface="Arial" panose="020B0604020202020204" pitchFamily="34" charset="0"/>
            </a:endParaRPr>
          </a:p>
          <a:p>
            <a:endParaRPr lang="pl-PL"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a:t>
            </a:r>
          </a:p>
        </p:txBody>
      </p:sp>
      <p:sp>
        <p:nvSpPr>
          <p:cNvPr id="80" name="pole tekstowe 79">
            <a:extLst>
              <a:ext uri="{FF2B5EF4-FFF2-40B4-BE49-F238E27FC236}">
                <a16:creationId xmlns:a16="http://schemas.microsoft.com/office/drawing/2014/main" id="{4FF75CF8-F281-21DB-DBDD-DB95DE41CCD1}"/>
              </a:ext>
            </a:extLst>
          </p:cNvPr>
          <p:cNvSpPr txBox="1"/>
          <p:nvPr/>
        </p:nvSpPr>
        <p:spPr>
          <a:xfrm>
            <a:off x="1695449" y="9732757"/>
            <a:ext cx="8003714" cy="1200329"/>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a:t>
            </a:r>
            <a:r>
              <a:rPr lang="en-US" dirty="0" err="1">
                <a:latin typeface="Arial" panose="020B0604020202020204" pitchFamily="34" charset="0"/>
                <a:cs typeface="Arial" panose="020B0604020202020204" pitchFamily="34" charset="0"/>
              </a:rPr>
              <a:t>scramb</a:t>
            </a:r>
            <a:r>
              <a:rPr lang="pl-PL" dirty="0">
                <a:latin typeface="Arial" panose="020B0604020202020204" pitchFamily="34" charset="0"/>
                <a:cs typeface="Arial" panose="020B0604020202020204" pitchFamily="34" charset="0"/>
              </a:rPr>
              <a:t>a</a:t>
            </a:r>
            <a:r>
              <a:rPr lang="en-US" dirty="0">
                <a:latin typeface="Arial" panose="020B0604020202020204" pitchFamily="34" charset="0"/>
                <a:cs typeface="Arial" panose="020B0604020202020204" pitchFamily="34" charset="0"/>
              </a:rPr>
              <a:t>led it to make a type specimen book. It has survived not only five centuries</a:t>
            </a:r>
            <a:r>
              <a:rPr lang="pl-PL"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81" name="pole tekstowe 80">
            <a:extLst>
              <a:ext uri="{FF2B5EF4-FFF2-40B4-BE49-F238E27FC236}">
                <a16:creationId xmlns:a16="http://schemas.microsoft.com/office/drawing/2014/main" id="{CED0FB05-AE9C-4991-7E72-7553BC254D48}"/>
              </a:ext>
            </a:extLst>
          </p:cNvPr>
          <p:cNvSpPr txBox="1"/>
          <p:nvPr/>
        </p:nvSpPr>
        <p:spPr>
          <a:xfrm>
            <a:off x="1695449" y="13130945"/>
            <a:ext cx="7780872" cy="2031325"/>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simply80%70%90% dummy text of the printing and typesetting industry. Lorem Ipsum has been the industry's standard dummy text ever since the 1500s</a:t>
            </a:r>
            <a:r>
              <a:rPr lang="pl-PL"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pic>
        <p:nvPicPr>
          <p:cNvPr id="82" name="Grafika 81">
            <a:extLst>
              <a:ext uri="{FF2B5EF4-FFF2-40B4-BE49-F238E27FC236}">
                <a16:creationId xmlns:a16="http://schemas.microsoft.com/office/drawing/2014/main" id="{864C0284-CECF-8BD1-D23A-8B98E2C43EB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833851" y="15039378"/>
            <a:ext cx="4619625" cy="2390775"/>
          </a:xfrm>
          <a:prstGeom prst="rect">
            <a:avLst/>
          </a:prstGeom>
        </p:spPr>
      </p:pic>
      <p:pic>
        <p:nvPicPr>
          <p:cNvPr id="83" name="Grafika 82">
            <a:extLst>
              <a:ext uri="{FF2B5EF4-FFF2-40B4-BE49-F238E27FC236}">
                <a16:creationId xmlns:a16="http://schemas.microsoft.com/office/drawing/2014/main" id="{858A3E3C-F998-D94F-F28F-4393E7EA59F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527405" y="15741365"/>
            <a:ext cx="4116960" cy="6547112"/>
          </a:xfrm>
          <a:prstGeom prst="rect">
            <a:avLst/>
          </a:prstGeom>
        </p:spPr>
      </p:pic>
      <p:pic>
        <p:nvPicPr>
          <p:cNvPr id="84" name="Grafika 83">
            <a:extLst>
              <a:ext uri="{FF2B5EF4-FFF2-40B4-BE49-F238E27FC236}">
                <a16:creationId xmlns:a16="http://schemas.microsoft.com/office/drawing/2014/main" id="{37335B24-E609-F897-749C-C4D242FA14F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7136748" y="19833573"/>
            <a:ext cx="2571454" cy="5270208"/>
          </a:xfrm>
          <a:prstGeom prst="rect">
            <a:avLst/>
          </a:prstGeom>
        </p:spPr>
      </p:pic>
      <p:pic>
        <p:nvPicPr>
          <p:cNvPr id="85" name="Grafika 84">
            <a:extLst>
              <a:ext uri="{FF2B5EF4-FFF2-40B4-BE49-F238E27FC236}">
                <a16:creationId xmlns:a16="http://schemas.microsoft.com/office/drawing/2014/main" id="{5D06ABD0-943E-F80F-72D6-3DFB9662519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562101" y="1350699"/>
            <a:ext cx="4752973" cy="1384183"/>
          </a:xfrm>
          <a:prstGeom prst="rect">
            <a:avLst/>
          </a:prstGeom>
        </p:spPr>
      </p:pic>
      <p:cxnSp>
        <p:nvCxnSpPr>
          <p:cNvPr id="86" name="Łącznik prosty 85">
            <a:extLst>
              <a:ext uri="{FF2B5EF4-FFF2-40B4-BE49-F238E27FC236}">
                <a16:creationId xmlns:a16="http://schemas.microsoft.com/office/drawing/2014/main" id="{624C677C-75D9-D802-8615-380CAD2A1A45}"/>
              </a:ext>
            </a:extLst>
          </p:cNvPr>
          <p:cNvCxnSpPr/>
          <p:nvPr/>
        </p:nvCxnSpPr>
        <p:spPr>
          <a:xfrm>
            <a:off x="1695449" y="3343164"/>
            <a:ext cx="182086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Łącznik prosty 86">
            <a:extLst>
              <a:ext uri="{FF2B5EF4-FFF2-40B4-BE49-F238E27FC236}">
                <a16:creationId xmlns:a16="http://schemas.microsoft.com/office/drawing/2014/main" id="{1DA85484-3A63-810C-CC5B-D390B6A913E6}"/>
              </a:ext>
            </a:extLst>
          </p:cNvPr>
          <p:cNvCxnSpPr/>
          <p:nvPr/>
        </p:nvCxnSpPr>
        <p:spPr>
          <a:xfrm>
            <a:off x="1695449" y="27937879"/>
            <a:ext cx="182086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88" name="Grafika 87">
            <a:extLst>
              <a:ext uri="{FF2B5EF4-FFF2-40B4-BE49-F238E27FC236}">
                <a16:creationId xmlns:a16="http://schemas.microsoft.com/office/drawing/2014/main" id="{6C09DAB7-D728-BC91-5556-9EB653437854}"/>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486935" y="28559758"/>
            <a:ext cx="3769969" cy="1174253"/>
          </a:xfrm>
          <a:prstGeom prst="rect">
            <a:avLst/>
          </a:prstGeom>
        </p:spPr>
      </p:pic>
      <p:sp>
        <p:nvSpPr>
          <p:cNvPr id="89" name="pole tekstowe 88">
            <a:extLst>
              <a:ext uri="{FF2B5EF4-FFF2-40B4-BE49-F238E27FC236}">
                <a16:creationId xmlns:a16="http://schemas.microsoft.com/office/drawing/2014/main" id="{D0BD850C-9758-D63B-74CC-8A04B3E96ACA}"/>
              </a:ext>
            </a:extLst>
          </p:cNvPr>
          <p:cNvSpPr txBox="1"/>
          <p:nvPr/>
        </p:nvSpPr>
        <p:spPr>
          <a:xfrm>
            <a:off x="5592761" y="28639053"/>
            <a:ext cx="11950699" cy="1015663"/>
          </a:xfrm>
          <a:prstGeom prst="rect">
            <a:avLst/>
          </a:prstGeom>
          <a:noFill/>
        </p:spPr>
        <p:txBody>
          <a:bodyPr wrap="square" rtlCol="0">
            <a:spAutoFit/>
          </a:bodyPr>
          <a:lstStyle/>
          <a:p>
            <a:r>
              <a:rPr lang="pl-PL" sz="2000" dirty="0">
                <a:latin typeface="Arial" panose="020B0604020202020204" pitchFamily="34" charset="0"/>
                <a:cs typeface="Arial" panose="020B0604020202020204" pitchFamily="34" charset="0"/>
              </a:rPr>
              <a:t>Projekt dofinansowany ze środków budżetu państwa, </a:t>
            </a:r>
          </a:p>
          <a:p>
            <a:r>
              <a:rPr lang="pl-PL" sz="2000" dirty="0">
                <a:latin typeface="Arial" panose="020B0604020202020204" pitchFamily="34" charset="0"/>
                <a:cs typeface="Arial" panose="020B0604020202020204" pitchFamily="34" charset="0"/>
              </a:rPr>
              <a:t>przyznanych przez Ministra Nauki w ramach Programu </a:t>
            </a:r>
          </a:p>
          <a:p>
            <a:r>
              <a:rPr lang="pl-PL" sz="2000" dirty="0">
                <a:latin typeface="Arial" panose="020B0604020202020204" pitchFamily="34" charset="0"/>
                <a:cs typeface="Arial" panose="020B0604020202020204" pitchFamily="34" charset="0"/>
              </a:rPr>
              <a:t>„Społeczna Odpowiedzialność Nauki II”</a:t>
            </a:r>
          </a:p>
        </p:txBody>
      </p:sp>
      <p:sp>
        <p:nvSpPr>
          <p:cNvPr id="90" name="Prostokąt 89">
            <a:extLst>
              <a:ext uri="{FF2B5EF4-FFF2-40B4-BE49-F238E27FC236}">
                <a16:creationId xmlns:a16="http://schemas.microsoft.com/office/drawing/2014/main" id="{1168FEA3-CB7D-92DE-C161-87951AA18DB5}"/>
              </a:ext>
            </a:extLst>
          </p:cNvPr>
          <p:cNvSpPr/>
          <p:nvPr/>
        </p:nvSpPr>
        <p:spPr>
          <a:xfrm>
            <a:off x="8085135" y="1301212"/>
            <a:ext cx="5429249" cy="1120365"/>
          </a:xfrm>
          <a:prstGeom prst="rect">
            <a:avLst/>
          </a:prstGeom>
          <a:solidFill>
            <a:srgbClr val="00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l-PL" sz="3000" dirty="0">
                <a:solidFill>
                  <a:schemeClr val="tx1"/>
                </a:solidFill>
              </a:rPr>
              <a:t>Usuń ten prostokąt </a:t>
            </a:r>
          </a:p>
          <a:p>
            <a:pPr algn="ctr"/>
            <a:r>
              <a:rPr lang="pl-PL" sz="3000" dirty="0">
                <a:solidFill>
                  <a:schemeClr val="tx1"/>
                </a:solidFill>
              </a:rPr>
              <a:t>i umieść tu logotyp uczelni</a:t>
            </a:r>
          </a:p>
        </p:txBody>
      </p:sp>
      <p:sp>
        <p:nvSpPr>
          <p:cNvPr id="91" name="pole tekstowe 90">
            <a:extLst>
              <a:ext uri="{FF2B5EF4-FFF2-40B4-BE49-F238E27FC236}">
                <a16:creationId xmlns:a16="http://schemas.microsoft.com/office/drawing/2014/main" id="{BFC2E72A-6783-A209-8817-6F8F5A34158A}"/>
              </a:ext>
            </a:extLst>
          </p:cNvPr>
          <p:cNvSpPr txBox="1"/>
          <p:nvPr/>
        </p:nvSpPr>
        <p:spPr>
          <a:xfrm>
            <a:off x="18866611" y="2758462"/>
            <a:ext cx="1037463" cy="553998"/>
          </a:xfrm>
          <a:prstGeom prst="rect">
            <a:avLst/>
          </a:prstGeom>
          <a:noFill/>
        </p:spPr>
        <p:txBody>
          <a:bodyPr wrap="none" rtlCol="0">
            <a:spAutoFit/>
          </a:bodyPr>
          <a:lstStyle/>
          <a:p>
            <a:r>
              <a:rPr lang="pl-PL" sz="3000" b="1" dirty="0">
                <a:latin typeface="Arial" panose="020B0604020202020204" pitchFamily="34" charset="0"/>
                <a:cs typeface="Arial" panose="020B0604020202020204" pitchFamily="34" charset="0"/>
              </a:rPr>
              <a:t>2024</a:t>
            </a:r>
          </a:p>
        </p:txBody>
      </p:sp>
      <p:pic>
        <p:nvPicPr>
          <p:cNvPr id="92" name="Grafika 91">
            <a:extLst>
              <a:ext uri="{FF2B5EF4-FFF2-40B4-BE49-F238E27FC236}">
                <a16:creationId xmlns:a16="http://schemas.microsoft.com/office/drawing/2014/main" id="{53ED1A03-6875-3671-7A0A-5EFA5BF58E91}"/>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5182849" y="1453138"/>
            <a:ext cx="4721223" cy="816513"/>
          </a:xfrm>
          <a:prstGeom prst="rect">
            <a:avLst/>
          </a:prstGeom>
        </p:spPr>
      </p:pic>
      <p:sp>
        <p:nvSpPr>
          <p:cNvPr id="93" name="pole tekstowe 92">
            <a:extLst>
              <a:ext uri="{FF2B5EF4-FFF2-40B4-BE49-F238E27FC236}">
                <a16:creationId xmlns:a16="http://schemas.microsoft.com/office/drawing/2014/main" id="{4A0EC07B-5D64-B6F9-2104-14C1972105F4}"/>
              </a:ext>
            </a:extLst>
          </p:cNvPr>
          <p:cNvSpPr txBox="1"/>
          <p:nvPr/>
        </p:nvSpPr>
        <p:spPr>
          <a:xfrm>
            <a:off x="1695449" y="3777559"/>
            <a:ext cx="17784036" cy="3979359"/>
          </a:xfrm>
          <a:prstGeom prst="rect">
            <a:avLst/>
          </a:prstGeom>
          <a:noFill/>
        </p:spPr>
        <p:txBody>
          <a:bodyPr wrap="none" rtlCol="0">
            <a:spAutoFit/>
          </a:bodyPr>
          <a:lstStyle/>
          <a:p>
            <a:r>
              <a:rPr lang="pl-PL" sz="10000" b="1" dirty="0">
                <a:latin typeface="Arial" panose="020B0604020202020204" pitchFamily="34" charset="0"/>
                <a:cs typeface="Arial" panose="020B0604020202020204" pitchFamily="34" charset="0"/>
              </a:rPr>
              <a:t>miejsce na tytuł </a:t>
            </a:r>
            <a:r>
              <a:rPr lang="pl-PL" sz="10000" b="1" dirty="0" err="1">
                <a:latin typeface="Arial" panose="020B0604020202020204" pitchFamily="34" charset="0"/>
                <a:cs typeface="Arial" panose="020B0604020202020204" pitchFamily="34" charset="0"/>
              </a:rPr>
              <a:t>lorem</a:t>
            </a:r>
            <a:r>
              <a:rPr lang="pl-PL" sz="10000" b="1" dirty="0">
                <a:latin typeface="Arial" panose="020B0604020202020204" pitchFamily="34" charset="0"/>
                <a:cs typeface="Arial" panose="020B0604020202020204" pitchFamily="34" charset="0"/>
              </a:rPr>
              <a:t> </a:t>
            </a:r>
            <a:r>
              <a:rPr lang="pl-PL" sz="10000" b="1" dirty="0" err="1">
                <a:latin typeface="Arial" panose="020B0604020202020204" pitchFamily="34" charset="0"/>
                <a:cs typeface="Arial" panose="020B0604020202020204" pitchFamily="34" charset="0"/>
              </a:rPr>
              <a:t>ipsum</a:t>
            </a:r>
            <a:endParaRPr lang="pl-PL" sz="10000" b="1" dirty="0">
              <a:latin typeface="Arial" panose="020B0604020202020204" pitchFamily="34" charset="0"/>
              <a:cs typeface="Arial" panose="020B0604020202020204" pitchFamily="34" charset="0"/>
            </a:endParaRPr>
          </a:p>
          <a:p>
            <a:r>
              <a:rPr lang="pl-PL" sz="10000" b="1" dirty="0" err="1">
                <a:latin typeface="Arial" panose="020B0604020202020204" pitchFamily="34" charset="0"/>
                <a:cs typeface="Arial" panose="020B0604020202020204" pitchFamily="34" charset="0"/>
              </a:rPr>
              <a:t>lorem</a:t>
            </a:r>
            <a:r>
              <a:rPr lang="pl-PL" sz="10000" b="1" dirty="0">
                <a:latin typeface="Arial" panose="020B0604020202020204" pitchFamily="34" charset="0"/>
                <a:cs typeface="Arial" panose="020B0604020202020204" pitchFamily="34" charset="0"/>
              </a:rPr>
              <a:t> </a:t>
            </a:r>
            <a:r>
              <a:rPr lang="pl-PL" sz="10000" b="1" dirty="0" err="1">
                <a:latin typeface="Arial" panose="020B0604020202020204" pitchFamily="34" charset="0"/>
                <a:cs typeface="Arial" panose="020B0604020202020204" pitchFamily="34" charset="0"/>
              </a:rPr>
              <a:t>ipsum</a:t>
            </a:r>
            <a:endParaRPr lang="pl-PL" sz="10000" b="1" dirty="0">
              <a:latin typeface="Arial" panose="020B0604020202020204" pitchFamily="34" charset="0"/>
              <a:cs typeface="Arial" panose="020B0604020202020204" pitchFamily="34" charset="0"/>
            </a:endParaRPr>
          </a:p>
          <a:p>
            <a:pPr>
              <a:lnSpc>
                <a:spcPct val="150000"/>
              </a:lnSpc>
            </a:pPr>
            <a:r>
              <a:rPr lang="pl-PL" sz="4000" dirty="0">
                <a:latin typeface="Arial" panose="020B0604020202020204" pitchFamily="34" charset="0"/>
                <a:cs typeface="Arial" panose="020B0604020202020204" pitchFamily="34" charset="0"/>
              </a:rPr>
              <a:t>autor lub autorzy, </a:t>
            </a:r>
            <a:r>
              <a:rPr lang="pl-PL" sz="4000" dirty="0" err="1">
                <a:latin typeface="Arial" panose="020B0604020202020204" pitchFamily="34" charset="0"/>
                <a:cs typeface="Arial" panose="020B0604020202020204" pitchFamily="34" charset="0"/>
              </a:rPr>
              <a:t>lorem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ipsum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lorem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ipsum</a:t>
            </a:r>
            <a:endParaRPr lang="pl-PL" sz="4000" dirty="0">
              <a:latin typeface="Arial" panose="020B0604020202020204" pitchFamily="34" charset="0"/>
              <a:cs typeface="Arial" panose="020B0604020202020204" pitchFamily="34" charset="0"/>
            </a:endParaRPr>
          </a:p>
        </p:txBody>
      </p:sp>
      <p:sp>
        <p:nvSpPr>
          <p:cNvPr id="94" name="pole tekstowe 93">
            <a:extLst>
              <a:ext uri="{FF2B5EF4-FFF2-40B4-BE49-F238E27FC236}">
                <a16:creationId xmlns:a16="http://schemas.microsoft.com/office/drawing/2014/main" id="{4A85F736-125D-441D-272A-79098E156918}"/>
              </a:ext>
            </a:extLst>
          </p:cNvPr>
          <p:cNvSpPr txBox="1"/>
          <p:nvPr/>
        </p:nvSpPr>
        <p:spPr>
          <a:xfrm>
            <a:off x="3914325" y="22597700"/>
            <a:ext cx="3343120" cy="323164"/>
          </a:xfrm>
          <a:prstGeom prst="rect">
            <a:avLst/>
          </a:prstGeom>
          <a:noFill/>
        </p:spPr>
        <p:txBody>
          <a:bodyPr wrap="square" rtlCol="0">
            <a:spAutoFit/>
          </a:bodyPr>
          <a:lstStyle/>
          <a:p>
            <a:pPr algn="ctr"/>
            <a:r>
              <a:rPr lang="pl-PL" sz="1500" dirty="0">
                <a:latin typeface="Arial" panose="020B0604020202020204" pitchFamily="34" charset="0"/>
                <a:cs typeface="Arial" panose="020B0604020202020204" pitchFamily="34" charset="0"/>
              </a:rPr>
              <a:t>rys. 1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
        <p:nvSpPr>
          <p:cNvPr id="95" name="pole tekstowe 94">
            <a:extLst>
              <a:ext uri="{FF2B5EF4-FFF2-40B4-BE49-F238E27FC236}">
                <a16:creationId xmlns:a16="http://schemas.microsoft.com/office/drawing/2014/main" id="{8C4551F8-061A-C971-40FA-7733656F8B5C}"/>
              </a:ext>
            </a:extLst>
          </p:cNvPr>
          <p:cNvSpPr txBox="1"/>
          <p:nvPr/>
        </p:nvSpPr>
        <p:spPr>
          <a:xfrm>
            <a:off x="17136747" y="25470691"/>
            <a:ext cx="2571453" cy="331542"/>
          </a:xfrm>
          <a:prstGeom prst="rect">
            <a:avLst/>
          </a:prstGeom>
          <a:noFill/>
        </p:spPr>
        <p:txBody>
          <a:bodyPr wrap="square" rtlCol="0">
            <a:spAutoFit/>
          </a:bodyPr>
          <a:lstStyle/>
          <a:p>
            <a:pPr algn="r"/>
            <a:r>
              <a:rPr lang="pl-PL" sz="1500" dirty="0">
                <a:latin typeface="Arial" panose="020B0604020202020204" pitchFamily="34" charset="0"/>
                <a:cs typeface="Arial" panose="020B0604020202020204" pitchFamily="34" charset="0"/>
              </a:rPr>
              <a:t>rys. 3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
        <p:nvSpPr>
          <p:cNvPr id="96" name="pole tekstowe 95">
            <a:extLst>
              <a:ext uri="{FF2B5EF4-FFF2-40B4-BE49-F238E27FC236}">
                <a16:creationId xmlns:a16="http://schemas.microsoft.com/office/drawing/2014/main" id="{1DA8FC7E-BDE9-5CC0-E19C-B5F3038A9EC3}"/>
              </a:ext>
            </a:extLst>
          </p:cNvPr>
          <p:cNvSpPr txBox="1"/>
          <p:nvPr/>
        </p:nvSpPr>
        <p:spPr>
          <a:xfrm>
            <a:off x="10833851" y="17572440"/>
            <a:ext cx="4619625" cy="323165"/>
          </a:xfrm>
          <a:prstGeom prst="rect">
            <a:avLst/>
          </a:prstGeom>
          <a:noFill/>
        </p:spPr>
        <p:txBody>
          <a:bodyPr wrap="square" rtlCol="0">
            <a:spAutoFit/>
          </a:bodyPr>
          <a:lstStyle/>
          <a:p>
            <a:r>
              <a:rPr lang="pl-PL" sz="1500" dirty="0">
                <a:latin typeface="Arial" panose="020B0604020202020204" pitchFamily="34" charset="0"/>
                <a:cs typeface="Arial" panose="020B0604020202020204" pitchFamily="34" charset="0"/>
              </a:rPr>
              <a:t>rys. 2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819481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63C2C7"/>
        </a:solidFill>
        <a:effectLst/>
      </p:bgPr>
    </p:bg>
    <p:spTree>
      <p:nvGrpSpPr>
        <p:cNvPr id="1" name="">
          <a:extLst>
            <a:ext uri="{FF2B5EF4-FFF2-40B4-BE49-F238E27FC236}">
              <a16:creationId xmlns:a16="http://schemas.microsoft.com/office/drawing/2014/main" id="{B643EE4B-C654-D04D-C6A3-B2A3A49D647C}"/>
            </a:ext>
          </a:extLst>
        </p:cNvPr>
        <p:cNvGrpSpPr/>
        <p:nvPr/>
      </p:nvGrpSpPr>
      <p:grpSpPr>
        <a:xfrm>
          <a:off x="0" y="0"/>
          <a:ext cx="0" cy="0"/>
          <a:chOff x="0" y="0"/>
          <a:chExt cx="0" cy="0"/>
        </a:xfrm>
      </p:grpSpPr>
      <p:sp>
        <p:nvSpPr>
          <p:cNvPr id="14" name="Dowolny kształt: kształt 13">
            <a:extLst>
              <a:ext uri="{FF2B5EF4-FFF2-40B4-BE49-F238E27FC236}">
                <a16:creationId xmlns:a16="http://schemas.microsoft.com/office/drawing/2014/main" id="{BEFD7235-2610-C99D-64DB-F1C714DAA654}"/>
              </a:ext>
            </a:extLst>
          </p:cNvPr>
          <p:cNvSpPr/>
          <p:nvPr/>
        </p:nvSpPr>
        <p:spPr>
          <a:xfrm>
            <a:off x="1" y="4370736"/>
            <a:ext cx="21599523" cy="22859104"/>
          </a:xfrm>
          <a:custGeom>
            <a:avLst/>
            <a:gdLst>
              <a:gd name="connsiteX0" fmla="*/ 15717164 w 21599523"/>
              <a:gd name="connsiteY0" fmla="*/ 0 h 22859104"/>
              <a:gd name="connsiteX1" fmla="*/ 20262097 w 21599523"/>
              <a:gd name="connsiteY1" fmla="*/ 7018870 h 22859104"/>
              <a:gd name="connsiteX2" fmla="*/ 21599523 w 21599523"/>
              <a:gd name="connsiteY2" fmla="*/ 5562755 h 22859104"/>
              <a:gd name="connsiteX3" fmla="*/ 21599523 w 21599523"/>
              <a:gd name="connsiteY3" fmla="*/ 16700006 h 22859104"/>
              <a:gd name="connsiteX4" fmla="*/ 20457429 w 21599523"/>
              <a:gd name="connsiteY4" fmla="*/ 18373898 h 22859104"/>
              <a:gd name="connsiteX5" fmla="*/ 5893005 w 21599523"/>
              <a:gd name="connsiteY5" fmla="*/ 22859104 h 22859104"/>
              <a:gd name="connsiteX6" fmla="*/ 3766685 w 21599523"/>
              <a:gd name="connsiteY6" fmla="*/ 17895844 h 22859104"/>
              <a:gd name="connsiteX7" fmla="*/ 4381134 w 21599523"/>
              <a:gd name="connsiteY7" fmla="*/ 21533318 h 22859104"/>
              <a:gd name="connsiteX8" fmla="*/ 0 w 21599523"/>
              <a:gd name="connsiteY8" fmla="*/ 22417268 h 22859104"/>
              <a:gd name="connsiteX9" fmla="*/ 0 w 21599523"/>
              <a:gd name="connsiteY9" fmla="*/ 7211463 h 22859104"/>
              <a:gd name="connsiteX10" fmla="*/ 42578 w 21599523"/>
              <a:gd name="connsiteY10" fmla="*/ 7241749 h 22859104"/>
              <a:gd name="connsiteX11" fmla="*/ 1002205 w 21599523"/>
              <a:gd name="connsiteY11" fmla="*/ 8015353 h 22859104"/>
              <a:gd name="connsiteX12" fmla="*/ 1079872 w 21599523"/>
              <a:gd name="connsiteY12" fmla="*/ 2764440 h 22859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599523" h="22859104">
                <a:moveTo>
                  <a:pt x="15717164" y="0"/>
                </a:moveTo>
                <a:lnTo>
                  <a:pt x="20262097" y="7018870"/>
                </a:lnTo>
                <a:lnTo>
                  <a:pt x="21599523" y="5562755"/>
                </a:lnTo>
                <a:lnTo>
                  <a:pt x="21599523" y="16700006"/>
                </a:lnTo>
                <a:lnTo>
                  <a:pt x="20457429" y="18373898"/>
                </a:lnTo>
                <a:lnTo>
                  <a:pt x="5893005" y="22859104"/>
                </a:lnTo>
                <a:lnTo>
                  <a:pt x="3766685" y="17895844"/>
                </a:lnTo>
                <a:lnTo>
                  <a:pt x="4381134" y="21533318"/>
                </a:lnTo>
                <a:lnTo>
                  <a:pt x="0" y="22417268"/>
                </a:lnTo>
                <a:lnTo>
                  <a:pt x="0" y="7211463"/>
                </a:lnTo>
                <a:lnTo>
                  <a:pt x="42578" y="7241749"/>
                </a:lnTo>
                <a:cubicBezTo>
                  <a:pt x="540536" y="7599019"/>
                  <a:pt x="953975" y="7915911"/>
                  <a:pt x="1002205" y="8015353"/>
                </a:cubicBezTo>
                <a:lnTo>
                  <a:pt x="1079872" y="2764440"/>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pl-PL"/>
          </a:p>
        </p:txBody>
      </p:sp>
      <p:sp>
        <p:nvSpPr>
          <p:cNvPr id="2" name="pole tekstowe 1">
            <a:extLst>
              <a:ext uri="{FF2B5EF4-FFF2-40B4-BE49-F238E27FC236}">
                <a16:creationId xmlns:a16="http://schemas.microsoft.com/office/drawing/2014/main" id="{234CE14A-03F8-F9F5-ED99-7142B715D7E0}"/>
              </a:ext>
            </a:extLst>
          </p:cNvPr>
          <p:cNvSpPr txBox="1"/>
          <p:nvPr/>
        </p:nvSpPr>
        <p:spPr>
          <a:xfrm>
            <a:off x="1695449" y="8389731"/>
            <a:ext cx="3092513"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wstęp</a:t>
            </a:r>
          </a:p>
        </p:txBody>
      </p:sp>
      <p:sp>
        <p:nvSpPr>
          <p:cNvPr id="3" name="pole tekstowe 2">
            <a:extLst>
              <a:ext uri="{FF2B5EF4-FFF2-40B4-BE49-F238E27FC236}">
                <a16:creationId xmlns:a16="http://schemas.microsoft.com/office/drawing/2014/main" id="{5709FEDA-C7EB-430D-4DE1-2105C1E5BA9B}"/>
              </a:ext>
            </a:extLst>
          </p:cNvPr>
          <p:cNvSpPr txBox="1"/>
          <p:nvPr/>
        </p:nvSpPr>
        <p:spPr>
          <a:xfrm>
            <a:off x="1695449" y="11527691"/>
            <a:ext cx="3321743" cy="1323439"/>
          </a:xfrm>
          <a:prstGeom prst="rect">
            <a:avLst/>
          </a:prstGeom>
        </p:spPr>
        <p:txBody>
          <a:bodyPr wrap="none" rtlCol="0">
            <a:spAutoFit/>
          </a:bodyPr>
          <a:lstStyle/>
          <a:p>
            <a:r>
              <a:rPr lang="pl-PL" sz="8000" b="1" dirty="0">
                <a:latin typeface="Arial" panose="020B0604020202020204" pitchFamily="34" charset="0"/>
                <a:cs typeface="Arial" panose="020B0604020202020204" pitchFamily="34" charset="0"/>
              </a:rPr>
              <a:t>wyniki</a:t>
            </a:r>
          </a:p>
        </p:txBody>
      </p:sp>
      <p:sp>
        <p:nvSpPr>
          <p:cNvPr id="4" name="pole tekstowe 3">
            <a:extLst>
              <a:ext uri="{FF2B5EF4-FFF2-40B4-BE49-F238E27FC236}">
                <a16:creationId xmlns:a16="http://schemas.microsoft.com/office/drawing/2014/main" id="{B9D27F43-E8B2-B3E1-02AA-6E715088D474}"/>
              </a:ext>
            </a:extLst>
          </p:cNvPr>
          <p:cNvSpPr txBox="1"/>
          <p:nvPr/>
        </p:nvSpPr>
        <p:spPr>
          <a:xfrm>
            <a:off x="10799762" y="8389731"/>
            <a:ext cx="9195146"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materiały i metody</a:t>
            </a:r>
          </a:p>
        </p:txBody>
      </p:sp>
      <p:sp>
        <p:nvSpPr>
          <p:cNvPr id="5" name="pole tekstowe 4">
            <a:extLst>
              <a:ext uri="{FF2B5EF4-FFF2-40B4-BE49-F238E27FC236}">
                <a16:creationId xmlns:a16="http://schemas.microsoft.com/office/drawing/2014/main" id="{A784F1D1-1291-CBA0-B266-7540D3E8FF7E}"/>
              </a:ext>
            </a:extLst>
          </p:cNvPr>
          <p:cNvSpPr txBox="1"/>
          <p:nvPr/>
        </p:nvSpPr>
        <p:spPr>
          <a:xfrm>
            <a:off x="10799761" y="18246192"/>
            <a:ext cx="9422772"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wnioski - dyskusja</a:t>
            </a:r>
          </a:p>
        </p:txBody>
      </p:sp>
      <p:sp>
        <p:nvSpPr>
          <p:cNvPr id="6" name="pole tekstowe 5">
            <a:extLst>
              <a:ext uri="{FF2B5EF4-FFF2-40B4-BE49-F238E27FC236}">
                <a16:creationId xmlns:a16="http://schemas.microsoft.com/office/drawing/2014/main" id="{CF617A34-DFEF-9659-DFF6-0B3B72B07DF3}"/>
              </a:ext>
            </a:extLst>
          </p:cNvPr>
          <p:cNvSpPr txBox="1"/>
          <p:nvPr/>
        </p:nvSpPr>
        <p:spPr>
          <a:xfrm>
            <a:off x="1581635" y="23508393"/>
            <a:ext cx="3206327"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źródła</a:t>
            </a:r>
          </a:p>
        </p:txBody>
      </p:sp>
      <p:sp>
        <p:nvSpPr>
          <p:cNvPr id="7" name="pole tekstowe 6">
            <a:extLst>
              <a:ext uri="{FF2B5EF4-FFF2-40B4-BE49-F238E27FC236}">
                <a16:creationId xmlns:a16="http://schemas.microsoft.com/office/drawing/2014/main" id="{62D8F025-83FD-188E-5E7A-02241E606F1D}"/>
              </a:ext>
            </a:extLst>
          </p:cNvPr>
          <p:cNvSpPr txBox="1"/>
          <p:nvPr/>
        </p:nvSpPr>
        <p:spPr>
          <a:xfrm>
            <a:off x="1581635" y="24995514"/>
            <a:ext cx="10191265" cy="2246769"/>
          </a:xfrm>
          <a:prstGeom prst="rect">
            <a:avLst/>
          </a:prstGeom>
          <a:noFill/>
        </p:spPr>
        <p:txBody>
          <a:bodyPr wrap="square" rtlCol="0">
            <a:spAutoFit/>
          </a:bodyPr>
          <a:lstStyle/>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has been the industry's standard dummy text ever since the 1500s</a:t>
            </a:r>
          </a:p>
          <a:p>
            <a:pPr marL="457200" indent="-457200">
              <a:buFont typeface="Wingdings" panose="05000000000000000000" pitchFamily="2" charset="2"/>
              <a:buChar char="§"/>
            </a:pPr>
            <a:r>
              <a:rPr lang="pl-PL" sz="2000" b="1" dirty="0">
                <a:latin typeface="Arial" panose="020B0604020202020204" pitchFamily="34" charset="0"/>
                <a:cs typeface="Arial" panose="020B0604020202020204" pitchFamily="34" charset="0"/>
              </a:rPr>
              <a:t>W</a:t>
            </a:r>
            <a:r>
              <a:rPr lang="en-US" sz="2000" b="1" dirty="0">
                <a:latin typeface="Arial" panose="020B0604020202020204" pitchFamily="34" charset="0"/>
                <a:cs typeface="Arial" panose="020B0604020202020204" pitchFamily="34" charset="0"/>
              </a:rPr>
              <a:t>hen an unknown </a:t>
            </a:r>
            <a:r>
              <a:rPr lang="en-US" sz="2000" dirty="0">
                <a:latin typeface="Arial" panose="020B0604020202020204" pitchFamily="34" charset="0"/>
                <a:cs typeface="Arial" panose="020B0604020202020204" pitchFamily="34" charset="0"/>
              </a:rPr>
              <a:t>printer took a galley of type and scrambled it to make a type</a:t>
            </a:r>
            <a:endParaRPr lang="pl-PL" sz="20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has been the industry's standard dummy text ever since the 1500s</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endParaRPr lang="pl-PL" sz="20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endParaRPr lang="pl-PL" sz="2000" dirty="0">
              <a:latin typeface="Arial" panose="020B0604020202020204" pitchFamily="34" charset="0"/>
              <a:cs typeface="Arial" panose="020B0604020202020204" pitchFamily="34" charset="0"/>
            </a:endParaRPr>
          </a:p>
        </p:txBody>
      </p:sp>
      <p:sp>
        <p:nvSpPr>
          <p:cNvPr id="8" name="pole tekstowe 7">
            <a:extLst>
              <a:ext uri="{FF2B5EF4-FFF2-40B4-BE49-F238E27FC236}">
                <a16:creationId xmlns:a16="http://schemas.microsoft.com/office/drawing/2014/main" id="{807BD280-1CC8-1477-CF02-5F9210D43046}"/>
              </a:ext>
            </a:extLst>
          </p:cNvPr>
          <p:cNvSpPr txBox="1"/>
          <p:nvPr/>
        </p:nvSpPr>
        <p:spPr>
          <a:xfrm>
            <a:off x="10799761" y="19779246"/>
            <a:ext cx="5718433" cy="4247317"/>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r>
              <a:rPr lang="pl-PL"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a:t>
            </a:r>
          </a:p>
        </p:txBody>
      </p:sp>
      <p:sp>
        <p:nvSpPr>
          <p:cNvPr id="9" name="pole tekstowe 8">
            <a:extLst>
              <a:ext uri="{FF2B5EF4-FFF2-40B4-BE49-F238E27FC236}">
                <a16:creationId xmlns:a16="http://schemas.microsoft.com/office/drawing/2014/main" id="{EBDBD417-19B0-9758-E2C0-C04D6AF8E272}"/>
              </a:ext>
            </a:extLst>
          </p:cNvPr>
          <p:cNvSpPr txBox="1"/>
          <p:nvPr/>
        </p:nvSpPr>
        <p:spPr>
          <a:xfrm>
            <a:off x="10799760" y="9810434"/>
            <a:ext cx="9104312" cy="4801314"/>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r>
              <a:rPr lang="pl-PL"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endParaRPr lang="pl-PL" dirty="0">
              <a:latin typeface="Arial" panose="020B0604020202020204" pitchFamily="34" charset="0"/>
              <a:cs typeface="Arial" panose="020B0604020202020204" pitchFamily="34" charset="0"/>
            </a:endParaRPr>
          </a:p>
          <a:p>
            <a:endParaRPr lang="pl-PL"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a:t>
            </a:r>
          </a:p>
        </p:txBody>
      </p:sp>
      <p:sp>
        <p:nvSpPr>
          <p:cNvPr id="11" name="pole tekstowe 10">
            <a:extLst>
              <a:ext uri="{FF2B5EF4-FFF2-40B4-BE49-F238E27FC236}">
                <a16:creationId xmlns:a16="http://schemas.microsoft.com/office/drawing/2014/main" id="{E42BA1CA-B16C-869A-CC6E-D2D7AC72C51C}"/>
              </a:ext>
            </a:extLst>
          </p:cNvPr>
          <p:cNvSpPr txBox="1"/>
          <p:nvPr/>
        </p:nvSpPr>
        <p:spPr>
          <a:xfrm>
            <a:off x="1695449" y="9732757"/>
            <a:ext cx="8003714" cy="1200329"/>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a:t>
            </a:r>
            <a:r>
              <a:rPr lang="en-US" dirty="0" err="1">
                <a:latin typeface="Arial" panose="020B0604020202020204" pitchFamily="34" charset="0"/>
                <a:cs typeface="Arial" panose="020B0604020202020204" pitchFamily="34" charset="0"/>
              </a:rPr>
              <a:t>scramb</a:t>
            </a:r>
            <a:r>
              <a:rPr lang="pl-PL" dirty="0">
                <a:latin typeface="Arial" panose="020B0604020202020204" pitchFamily="34" charset="0"/>
                <a:cs typeface="Arial" panose="020B0604020202020204" pitchFamily="34" charset="0"/>
              </a:rPr>
              <a:t>a</a:t>
            </a:r>
            <a:r>
              <a:rPr lang="en-US" dirty="0">
                <a:latin typeface="Arial" panose="020B0604020202020204" pitchFamily="34" charset="0"/>
                <a:cs typeface="Arial" panose="020B0604020202020204" pitchFamily="34" charset="0"/>
              </a:rPr>
              <a:t>led it to make a type specimen book. It has survived not only five centuries</a:t>
            </a:r>
            <a:r>
              <a:rPr lang="pl-PL"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12" name="pole tekstowe 11">
            <a:extLst>
              <a:ext uri="{FF2B5EF4-FFF2-40B4-BE49-F238E27FC236}">
                <a16:creationId xmlns:a16="http://schemas.microsoft.com/office/drawing/2014/main" id="{61D2945F-BE27-E1FB-BD76-1E935DFD9A99}"/>
              </a:ext>
            </a:extLst>
          </p:cNvPr>
          <p:cNvSpPr txBox="1"/>
          <p:nvPr/>
        </p:nvSpPr>
        <p:spPr>
          <a:xfrm>
            <a:off x="1695449" y="13130945"/>
            <a:ext cx="7780872" cy="2031325"/>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simply80%70%90% dummy text of the printing and typesetting industry. Lorem Ipsum has been the industry's standard dummy text ever since the 1500s</a:t>
            </a:r>
            <a:r>
              <a:rPr lang="pl-PL"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pic>
        <p:nvPicPr>
          <p:cNvPr id="13" name="Grafika 12">
            <a:extLst>
              <a:ext uri="{FF2B5EF4-FFF2-40B4-BE49-F238E27FC236}">
                <a16:creationId xmlns:a16="http://schemas.microsoft.com/office/drawing/2014/main" id="{BCB3C1A9-B791-A4E5-76C3-7A84EB63435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833851" y="15039378"/>
            <a:ext cx="4619625" cy="2390775"/>
          </a:xfrm>
          <a:prstGeom prst="rect">
            <a:avLst/>
          </a:prstGeom>
        </p:spPr>
      </p:pic>
      <p:pic>
        <p:nvPicPr>
          <p:cNvPr id="15" name="Grafika 14">
            <a:extLst>
              <a:ext uri="{FF2B5EF4-FFF2-40B4-BE49-F238E27FC236}">
                <a16:creationId xmlns:a16="http://schemas.microsoft.com/office/drawing/2014/main" id="{05510E96-EC3F-C562-4C75-23FEFE386EE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527405" y="15741365"/>
            <a:ext cx="4116960" cy="6547112"/>
          </a:xfrm>
          <a:prstGeom prst="rect">
            <a:avLst/>
          </a:prstGeom>
        </p:spPr>
      </p:pic>
      <p:pic>
        <p:nvPicPr>
          <p:cNvPr id="16" name="Grafika 15">
            <a:extLst>
              <a:ext uri="{FF2B5EF4-FFF2-40B4-BE49-F238E27FC236}">
                <a16:creationId xmlns:a16="http://schemas.microsoft.com/office/drawing/2014/main" id="{07AA7203-4E91-1A2F-FA42-05B89859FE9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7136748" y="19833573"/>
            <a:ext cx="2571454" cy="5270208"/>
          </a:xfrm>
          <a:prstGeom prst="rect">
            <a:avLst/>
          </a:prstGeom>
        </p:spPr>
      </p:pic>
      <p:pic>
        <p:nvPicPr>
          <p:cNvPr id="17" name="Grafika 16">
            <a:extLst>
              <a:ext uri="{FF2B5EF4-FFF2-40B4-BE49-F238E27FC236}">
                <a16:creationId xmlns:a16="http://schemas.microsoft.com/office/drawing/2014/main" id="{8E6047AF-677B-1FFB-75BD-B4B061D2C6B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562101" y="1350699"/>
            <a:ext cx="4752973" cy="1384183"/>
          </a:xfrm>
          <a:prstGeom prst="rect">
            <a:avLst/>
          </a:prstGeom>
        </p:spPr>
      </p:pic>
      <p:cxnSp>
        <p:nvCxnSpPr>
          <p:cNvPr id="18" name="Łącznik prosty 17">
            <a:extLst>
              <a:ext uri="{FF2B5EF4-FFF2-40B4-BE49-F238E27FC236}">
                <a16:creationId xmlns:a16="http://schemas.microsoft.com/office/drawing/2014/main" id="{8C2107AB-CB4B-9411-F40A-DC608563854B}"/>
              </a:ext>
            </a:extLst>
          </p:cNvPr>
          <p:cNvCxnSpPr/>
          <p:nvPr/>
        </p:nvCxnSpPr>
        <p:spPr>
          <a:xfrm>
            <a:off x="1695449" y="3343164"/>
            <a:ext cx="182086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Łącznik prosty 18">
            <a:extLst>
              <a:ext uri="{FF2B5EF4-FFF2-40B4-BE49-F238E27FC236}">
                <a16:creationId xmlns:a16="http://schemas.microsoft.com/office/drawing/2014/main" id="{860767BB-ED51-A094-1B18-1CE554F1157A}"/>
              </a:ext>
            </a:extLst>
          </p:cNvPr>
          <p:cNvCxnSpPr/>
          <p:nvPr/>
        </p:nvCxnSpPr>
        <p:spPr>
          <a:xfrm>
            <a:off x="1695449" y="27937879"/>
            <a:ext cx="182086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21" name="Grafika 20">
            <a:extLst>
              <a:ext uri="{FF2B5EF4-FFF2-40B4-BE49-F238E27FC236}">
                <a16:creationId xmlns:a16="http://schemas.microsoft.com/office/drawing/2014/main" id="{FB9C4A22-8913-2986-1DAF-9F6DC0C10DDF}"/>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486935" y="28559758"/>
            <a:ext cx="3769969" cy="1174253"/>
          </a:xfrm>
          <a:prstGeom prst="rect">
            <a:avLst/>
          </a:prstGeom>
        </p:spPr>
      </p:pic>
      <p:sp>
        <p:nvSpPr>
          <p:cNvPr id="24" name="pole tekstowe 23">
            <a:extLst>
              <a:ext uri="{FF2B5EF4-FFF2-40B4-BE49-F238E27FC236}">
                <a16:creationId xmlns:a16="http://schemas.microsoft.com/office/drawing/2014/main" id="{6F1B4E4A-E6A7-5975-0257-2487ED387993}"/>
              </a:ext>
            </a:extLst>
          </p:cNvPr>
          <p:cNvSpPr txBox="1"/>
          <p:nvPr/>
        </p:nvSpPr>
        <p:spPr>
          <a:xfrm>
            <a:off x="5592761" y="28639053"/>
            <a:ext cx="11950699" cy="1015663"/>
          </a:xfrm>
          <a:prstGeom prst="rect">
            <a:avLst/>
          </a:prstGeom>
          <a:noFill/>
        </p:spPr>
        <p:txBody>
          <a:bodyPr wrap="square" rtlCol="0">
            <a:spAutoFit/>
          </a:bodyPr>
          <a:lstStyle/>
          <a:p>
            <a:r>
              <a:rPr lang="pl-PL" sz="2000" dirty="0">
                <a:latin typeface="Arial" panose="020B0604020202020204" pitchFamily="34" charset="0"/>
                <a:cs typeface="Arial" panose="020B0604020202020204" pitchFamily="34" charset="0"/>
              </a:rPr>
              <a:t>Projekt dofinansowany ze środków budżetu państwa, </a:t>
            </a:r>
          </a:p>
          <a:p>
            <a:r>
              <a:rPr lang="pl-PL" sz="2000" dirty="0">
                <a:latin typeface="Arial" panose="020B0604020202020204" pitchFamily="34" charset="0"/>
                <a:cs typeface="Arial" panose="020B0604020202020204" pitchFamily="34" charset="0"/>
              </a:rPr>
              <a:t>przyznanych przez Ministra Nauki w ramach Programu </a:t>
            </a:r>
          </a:p>
          <a:p>
            <a:r>
              <a:rPr lang="pl-PL" sz="2000" dirty="0">
                <a:latin typeface="Arial" panose="020B0604020202020204" pitchFamily="34" charset="0"/>
                <a:cs typeface="Arial" panose="020B0604020202020204" pitchFamily="34" charset="0"/>
              </a:rPr>
              <a:t>„Społeczna Odpowiedzialność Nauki II”</a:t>
            </a:r>
          </a:p>
        </p:txBody>
      </p:sp>
      <p:sp>
        <p:nvSpPr>
          <p:cNvPr id="28" name="Prostokąt 27">
            <a:extLst>
              <a:ext uri="{FF2B5EF4-FFF2-40B4-BE49-F238E27FC236}">
                <a16:creationId xmlns:a16="http://schemas.microsoft.com/office/drawing/2014/main" id="{1EC8B2CC-8E03-4CD5-C8FF-03E4694BBC47}"/>
              </a:ext>
            </a:extLst>
          </p:cNvPr>
          <p:cNvSpPr/>
          <p:nvPr/>
        </p:nvSpPr>
        <p:spPr>
          <a:xfrm>
            <a:off x="8085135" y="1301212"/>
            <a:ext cx="5429249" cy="1120365"/>
          </a:xfrm>
          <a:prstGeom prst="rect">
            <a:avLst/>
          </a:prstGeom>
          <a:solidFill>
            <a:srgbClr val="00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l-PL" sz="3000" dirty="0">
                <a:solidFill>
                  <a:schemeClr val="tx1"/>
                </a:solidFill>
              </a:rPr>
              <a:t>Usuń ten prostokąt </a:t>
            </a:r>
          </a:p>
          <a:p>
            <a:pPr algn="ctr"/>
            <a:r>
              <a:rPr lang="pl-PL" sz="3000" dirty="0">
                <a:solidFill>
                  <a:schemeClr val="tx1"/>
                </a:solidFill>
              </a:rPr>
              <a:t>i umieść tu logotyp uczelni</a:t>
            </a:r>
          </a:p>
        </p:txBody>
      </p:sp>
      <p:sp>
        <p:nvSpPr>
          <p:cNvPr id="30" name="pole tekstowe 29">
            <a:extLst>
              <a:ext uri="{FF2B5EF4-FFF2-40B4-BE49-F238E27FC236}">
                <a16:creationId xmlns:a16="http://schemas.microsoft.com/office/drawing/2014/main" id="{B6FC2A75-3883-9E13-91E0-F90EB596605F}"/>
              </a:ext>
            </a:extLst>
          </p:cNvPr>
          <p:cNvSpPr txBox="1"/>
          <p:nvPr/>
        </p:nvSpPr>
        <p:spPr>
          <a:xfrm>
            <a:off x="18866611" y="2758462"/>
            <a:ext cx="1037463" cy="553998"/>
          </a:xfrm>
          <a:prstGeom prst="rect">
            <a:avLst/>
          </a:prstGeom>
          <a:noFill/>
        </p:spPr>
        <p:txBody>
          <a:bodyPr wrap="none" rtlCol="0">
            <a:spAutoFit/>
          </a:bodyPr>
          <a:lstStyle/>
          <a:p>
            <a:r>
              <a:rPr lang="pl-PL" sz="3000" b="1" dirty="0">
                <a:latin typeface="Arial" panose="020B0604020202020204" pitchFamily="34" charset="0"/>
                <a:cs typeface="Arial" panose="020B0604020202020204" pitchFamily="34" charset="0"/>
              </a:rPr>
              <a:t>2024</a:t>
            </a:r>
          </a:p>
        </p:txBody>
      </p:sp>
      <p:pic>
        <p:nvPicPr>
          <p:cNvPr id="31" name="Grafika 30">
            <a:extLst>
              <a:ext uri="{FF2B5EF4-FFF2-40B4-BE49-F238E27FC236}">
                <a16:creationId xmlns:a16="http://schemas.microsoft.com/office/drawing/2014/main" id="{F47932CF-D7DF-5E93-ECB0-FF94CC67A16D}"/>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5182849" y="1453138"/>
            <a:ext cx="4721223" cy="816513"/>
          </a:xfrm>
          <a:prstGeom prst="rect">
            <a:avLst/>
          </a:prstGeom>
        </p:spPr>
      </p:pic>
      <p:sp>
        <p:nvSpPr>
          <p:cNvPr id="33" name="pole tekstowe 32">
            <a:extLst>
              <a:ext uri="{FF2B5EF4-FFF2-40B4-BE49-F238E27FC236}">
                <a16:creationId xmlns:a16="http://schemas.microsoft.com/office/drawing/2014/main" id="{FC2A1334-8BD9-D85A-205B-C5D198630D5F}"/>
              </a:ext>
            </a:extLst>
          </p:cNvPr>
          <p:cNvSpPr txBox="1"/>
          <p:nvPr/>
        </p:nvSpPr>
        <p:spPr>
          <a:xfrm>
            <a:off x="1695449" y="3777559"/>
            <a:ext cx="17784036" cy="3979359"/>
          </a:xfrm>
          <a:prstGeom prst="rect">
            <a:avLst/>
          </a:prstGeom>
          <a:noFill/>
        </p:spPr>
        <p:txBody>
          <a:bodyPr wrap="none" rtlCol="0">
            <a:spAutoFit/>
          </a:bodyPr>
          <a:lstStyle/>
          <a:p>
            <a:r>
              <a:rPr lang="pl-PL" sz="10000" b="1" dirty="0">
                <a:latin typeface="Arial" panose="020B0604020202020204" pitchFamily="34" charset="0"/>
                <a:cs typeface="Arial" panose="020B0604020202020204" pitchFamily="34" charset="0"/>
              </a:rPr>
              <a:t>miejsce na tytuł </a:t>
            </a:r>
            <a:r>
              <a:rPr lang="pl-PL" sz="10000" b="1" dirty="0" err="1">
                <a:latin typeface="Arial" panose="020B0604020202020204" pitchFamily="34" charset="0"/>
                <a:cs typeface="Arial" panose="020B0604020202020204" pitchFamily="34" charset="0"/>
              </a:rPr>
              <a:t>lorem</a:t>
            </a:r>
            <a:r>
              <a:rPr lang="pl-PL" sz="10000" b="1" dirty="0">
                <a:latin typeface="Arial" panose="020B0604020202020204" pitchFamily="34" charset="0"/>
                <a:cs typeface="Arial" panose="020B0604020202020204" pitchFamily="34" charset="0"/>
              </a:rPr>
              <a:t> </a:t>
            </a:r>
            <a:r>
              <a:rPr lang="pl-PL" sz="10000" b="1" dirty="0" err="1">
                <a:latin typeface="Arial" panose="020B0604020202020204" pitchFamily="34" charset="0"/>
                <a:cs typeface="Arial" panose="020B0604020202020204" pitchFamily="34" charset="0"/>
              </a:rPr>
              <a:t>ipsum</a:t>
            </a:r>
            <a:endParaRPr lang="pl-PL" sz="10000" b="1" dirty="0">
              <a:latin typeface="Arial" panose="020B0604020202020204" pitchFamily="34" charset="0"/>
              <a:cs typeface="Arial" panose="020B0604020202020204" pitchFamily="34" charset="0"/>
            </a:endParaRPr>
          </a:p>
          <a:p>
            <a:r>
              <a:rPr lang="pl-PL" sz="10000" b="1" dirty="0" err="1">
                <a:latin typeface="Arial" panose="020B0604020202020204" pitchFamily="34" charset="0"/>
                <a:cs typeface="Arial" panose="020B0604020202020204" pitchFamily="34" charset="0"/>
              </a:rPr>
              <a:t>lorem</a:t>
            </a:r>
            <a:r>
              <a:rPr lang="pl-PL" sz="10000" b="1" dirty="0">
                <a:latin typeface="Arial" panose="020B0604020202020204" pitchFamily="34" charset="0"/>
                <a:cs typeface="Arial" panose="020B0604020202020204" pitchFamily="34" charset="0"/>
              </a:rPr>
              <a:t> </a:t>
            </a:r>
            <a:r>
              <a:rPr lang="pl-PL" sz="10000" b="1" dirty="0" err="1">
                <a:latin typeface="Arial" panose="020B0604020202020204" pitchFamily="34" charset="0"/>
                <a:cs typeface="Arial" panose="020B0604020202020204" pitchFamily="34" charset="0"/>
              </a:rPr>
              <a:t>ipsum</a:t>
            </a:r>
            <a:endParaRPr lang="pl-PL" sz="10000" b="1" dirty="0">
              <a:latin typeface="Arial" panose="020B0604020202020204" pitchFamily="34" charset="0"/>
              <a:cs typeface="Arial" panose="020B0604020202020204" pitchFamily="34" charset="0"/>
            </a:endParaRPr>
          </a:p>
          <a:p>
            <a:pPr>
              <a:lnSpc>
                <a:spcPct val="150000"/>
              </a:lnSpc>
            </a:pPr>
            <a:r>
              <a:rPr lang="pl-PL" sz="4000" dirty="0">
                <a:latin typeface="Arial" panose="020B0604020202020204" pitchFamily="34" charset="0"/>
                <a:cs typeface="Arial" panose="020B0604020202020204" pitchFamily="34" charset="0"/>
              </a:rPr>
              <a:t>autor lub autorzy, </a:t>
            </a:r>
            <a:r>
              <a:rPr lang="pl-PL" sz="4000" dirty="0" err="1">
                <a:latin typeface="Arial" panose="020B0604020202020204" pitchFamily="34" charset="0"/>
                <a:cs typeface="Arial" panose="020B0604020202020204" pitchFamily="34" charset="0"/>
              </a:rPr>
              <a:t>lorem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ipsum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lorem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ipsum</a:t>
            </a:r>
            <a:endParaRPr lang="pl-PL" sz="4000" dirty="0">
              <a:latin typeface="Arial" panose="020B0604020202020204" pitchFamily="34" charset="0"/>
              <a:cs typeface="Arial" panose="020B0604020202020204" pitchFamily="34" charset="0"/>
            </a:endParaRPr>
          </a:p>
        </p:txBody>
      </p:sp>
      <p:sp>
        <p:nvSpPr>
          <p:cNvPr id="44" name="pole tekstowe 43">
            <a:extLst>
              <a:ext uri="{FF2B5EF4-FFF2-40B4-BE49-F238E27FC236}">
                <a16:creationId xmlns:a16="http://schemas.microsoft.com/office/drawing/2014/main" id="{5C1C8740-701D-1069-3728-9EDCDE0CB921}"/>
              </a:ext>
            </a:extLst>
          </p:cNvPr>
          <p:cNvSpPr txBox="1"/>
          <p:nvPr/>
        </p:nvSpPr>
        <p:spPr>
          <a:xfrm>
            <a:off x="3914325" y="22597700"/>
            <a:ext cx="3343120" cy="323164"/>
          </a:xfrm>
          <a:prstGeom prst="rect">
            <a:avLst/>
          </a:prstGeom>
          <a:noFill/>
        </p:spPr>
        <p:txBody>
          <a:bodyPr wrap="square" rtlCol="0">
            <a:spAutoFit/>
          </a:bodyPr>
          <a:lstStyle/>
          <a:p>
            <a:pPr algn="ctr"/>
            <a:r>
              <a:rPr lang="pl-PL" sz="1500" dirty="0">
                <a:latin typeface="Arial" panose="020B0604020202020204" pitchFamily="34" charset="0"/>
                <a:cs typeface="Arial" panose="020B0604020202020204" pitchFamily="34" charset="0"/>
              </a:rPr>
              <a:t>rys. 1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
        <p:nvSpPr>
          <p:cNvPr id="46" name="pole tekstowe 45">
            <a:extLst>
              <a:ext uri="{FF2B5EF4-FFF2-40B4-BE49-F238E27FC236}">
                <a16:creationId xmlns:a16="http://schemas.microsoft.com/office/drawing/2014/main" id="{512489D9-5C9C-4D11-6CB0-E856F84A211C}"/>
              </a:ext>
            </a:extLst>
          </p:cNvPr>
          <p:cNvSpPr txBox="1"/>
          <p:nvPr/>
        </p:nvSpPr>
        <p:spPr>
          <a:xfrm>
            <a:off x="17136747" y="25470691"/>
            <a:ext cx="2571453" cy="331542"/>
          </a:xfrm>
          <a:prstGeom prst="rect">
            <a:avLst/>
          </a:prstGeom>
          <a:noFill/>
        </p:spPr>
        <p:txBody>
          <a:bodyPr wrap="square" rtlCol="0">
            <a:spAutoFit/>
          </a:bodyPr>
          <a:lstStyle/>
          <a:p>
            <a:pPr algn="r"/>
            <a:r>
              <a:rPr lang="pl-PL" sz="1500" dirty="0">
                <a:latin typeface="Arial" panose="020B0604020202020204" pitchFamily="34" charset="0"/>
                <a:cs typeface="Arial" panose="020B0604020202020204" pitchFamily="34" charset="0"/>
              </a:rPr>
              <a:t>rys. 3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
        <p:nvSpPr>
          <p:cNvPr id="48" name="pole tekstowe 47">
            <a:extLst>
              <a:ext uri="{FF2B5EF4-FFF2-40B4-BE49-F238E27FC236}">
                <a16:creationId xmlns:a16="http://schemas.microsoft.com/office/drawing/2014/main" id="{65401728-8E51-6DF7-C1FA-73D3DED39DD5}"/>
              </a:ext>
            </a:extLst>
          </p:cNvPr>
          <p:cNvSpPr txBox="1"/>
          <p:nvPr/>
        </p:nvSpPr>
        <p:spPr>
          <a:xfrm>
            <a:off x="10833851" y="17572440"/>
            <a:ext cx="4619625" cy="323165"/>
          </a:xfrm>
          <a:prstGeom prst="rect">
            <a:avLst/>
          </a:prstGeom>
          <a:noFill/>
        </p:spPr>
        <p:txBody>
          <a:bodyPr wrap="square" rtlCol="0">
            <a:spAutoFit/>
          </a:bodyPr>
          <a:lstStyle/>
          <a:p>
            <a:r>
              <a:rPr lang="pl-PL" sz="1500" dirty="0">
                <a:latin typeface="Arial" panose="020B0604020202020204" pitchFamily="34" charset="0"/>
                <a:cs typeface="Arial" panose="020B0604020202020204" pitchFamily="34" charset="0"/>
              </a:rPr>
              <a:t>rys. 2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903839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30CFF55-B09A-85B3-E025-93D039440086}"/>
            </a:ext>
          </a:extLst>
        </p:cNvPr>
        <p:cNvGrpSpPr/>
        <p:nvPr/>
      </p:nvGrpSpPr>
      <p:grpSpPr>
        <a:xfrm>
          <a:off x="0" y="0"/>
          <a:ext cx="0" cy="0"/>
          <a:chOff x="0" y="0"/>
          <a:chExt cx="0" cy="0"/>
        </a:xfrm>
      </p:grpSpPr>
      <p:sp>
        <p:nvSpPr>
          <p:cNvPr id="2" name="pole tekstowe 1">
            <a:extLst>
              <a:ext uri="{FF2B5EF4-FFF2-40B4-BE49-F238E27FC236}">
                <a16:creationId xmlns:a16="http://schemas.microsoft.com/office/drawing/2014/main" id="{37B8DB7E-B333-7B5E-C804-67A73B147946}"/>
              </a:ext>
            </a:extLst>
          </p:cNvPr>
          <p:cNvSpPr txBox="1"/>
          <p:nvPr/>
        </p:nvSpPr>
        <p:spPr>
          <a:xfrm>
            <a:off x="1695449" y="8389731"/>
            <a:ext cx="3092513"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wstęp</a:t>
            </a:r>
          </a:p>
        </p:txBody>
      </p:sp>
      <p:sp>
        <p:nvSpPr>
          <p:cNvPr id="3" name="pole tekstowe 2">
            <a:extLst>
              <a:ext uri="{FF2B5EF4-FFF2-40B4-BE49-F238E27FC236}">
                <a16:creationId xmlns:a16="http://schemas.microsoft.com/office/drawing/2014/main" id="{30F1BE14-16D7-16B8-AD75-2227FC5147C0}"/>
              </a:ext>
            </a:extLst>
          </p:cNvPr>
          <p:cNvSpPr txBox="1"/>
          <p:nvPr/>
        </p:nvSpPr>
        <p:spPr>
          <a:xfrm>
            <a:off x="1695449" y="11527691"/>
            <a:ext cx="3321743" cy="1323439"/>
          </a:xfrm>
          <a:prstGeom prst="rect">
            <a:avLst/>
          </a:prstGeom>
        </p:spPr>
        <p:txBody>
          <a:bodyPr wrap="none" rtlCol="0">
            <a:spAutoFit/>
          </a:bodyPr>
          <a:lstStyle/>
          <a:p>
            <a:r>
              <a:rPr lang="pl-PL" sz="8000" b="1" dirty="0">
                <a:latin typeface="Arial" panose="020B0604020202020204" pitchFamily="34" charset="0"/>
                <a:cs typeface="Arial" panose="020B0604020202020204" pitchFamily="34" charset="0"/>
              </a:rPr>
              <a:t>wyniki</a:t>
            </a:r>
          </a:p>
        </p:txBody>
      </p:sp>
      <p:sp>
        <p:nvSpPr>
          <p:cNvPr id="4" name="pole tekstowe 3">
            <a:extLst>
              <a:ext uri="{FF2B5EF4-FFF2-40B4-BE49-F238E27FC236}">
                <a16:creationId xmlns:a16="http://schemas.microsoft.com/office/drawing/2014/main" id="{008227CC-EB23-C45A-D9ED-C92CBAA71B3D}"/>
              </a:ext>
            </a:extLst>
          </p:cNvPr>
          <p:cNvSpPr txBox="1"/>
          <p:nvPr/>
        </p:nvSpPr>
        <p:spPr>
          <a:xfrm>
            <a:off x="10799762" y="8389731"/>
            <a:ext cx="9195146"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materiały i metody</a:t>
            </a:r>
          </a:p>
        </p:txBody>
      </p:sp>
      <p:sp>
        <p:nvSpPr>
          <p:cNvPr id="5" name="pole tekstowe 4">
            <a:extLst>
              <a:ext uri="{FF2B5EF4-FFF2-40B4-BE49-F238E27FC236}">
                <a16:creationId xmlns:a16="http://schemas.microsoft.com/office/drawing/2014/main" id="{9CF6EDF5-A459-809F-C44B-3B3F9F0B2283}"/>
              </a:ext>
            </a:extLst>
          </p:cNvPr>
          <p:cNvSpPr txBox="1"/>
          <p:nvPr/>
        </p:nvSpPr>
        <p:spPr>
          <a:xfrm>
            <a:off x="10799761" y="18246192"/>
            <a:ext cx="9422772"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wnioski - dyskusja</a:t>
            </a:r>
          </a:p>
        </p:txBody>
      </p:sp>
      <p:sp>
        <p:nvSpPr>
          <p:cNvPr id="6" name="pole tekstowe 5">
            <a:extLst>
              <a:ext uri="{FF2B5EF4-FFF2-40B4-BE49-F238E27FC236}">
                <a16:creationId xmlns:a16="http://schemas.microsoft.com/office/drawing/2014/main" id="{B40CEB3C-D889-A54C-B2CB-9AAB1E082DDE}"/>
              </a:ext>
            </a:extLst>
          </p:cNvPr>
          <p:cNvSpPr txBox="1"/>
          <p:nvPr/>
        </p:nvSpPr>
        <p:spPr>
          <a:xfrm>
            <a:off x="1581635" y="23508393"/>
            <a:ext cx="3206327"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źródła</a:t>
            </a:r>
          </a:p>
        </p:txBody>
      </p:sp>
      <p:sp>
        <p:nvSpPr>
          <p:cNvPr id="7" name="pole tekstowe 6">
            <a:extLst>
              <a:ext uri="{FF2B5EF4-FFF2-40B4-BE49-F238E27FC236}">
                <a16:creationId xmlns:a16="http://schemas.microsoft.com/office/drawing/2014/main" id="{4835444F-35A9-F942-F0D8-B4166CD5A92E}"/>
              </a:ext>
            </a:extLst>
          </p:cNvPr>
          <p:cNvSpPr txBox="1"/>
          <p:nvPr/>
        </p:nvSpPr>
        <p:spPr>
          <a:xfrm>
            <a:off x="1581635" y="24995514"/>
            <a:ext cx="10191265" cy="2246769"/>
          </a:xfrm>
          <a:prstGeom prst="rect">
            <a:avLst/>
          </a:prstGeom>
          <a:noFill/>
        </p:spPr>
        <p:txBody>
          <a:bodyPr wrap="square" rtlCol="0">
            <a:spAutoFit/>
          </a:bodyPr>
          <a:lstStyle/>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has been the industry's standard dummy text ever since the 1500s</a:t>
            </a:r>
          </a:p>
          <a:p>
            <a:pPr marL="457200" indent="-457200">
              <a:buFont typeface="Wingdings" panose="05000000000000000000" pitchFamily="2" charset="2"/>
              <a:buChar char="§"/>
            </a:pPr>
            <a:r>
              <a:rPr lang="pl-PL" sz="2000" b="1" dirty="0">
                <a:latin typeface="Arial" panose="020B0604020202020204" pitchFamily="34" charset="0"/>
                <a:cs typeface="Arial" panose="020B0604020202020204" pitchFamily="34" charset="0"/>
              </a:rPr>
              <a:t>W</a:t>
            </a:r>
            <a:r>
              <a:rPr lang="en-US" sz="2000" b="1" dirty="0">
                <a:latin typeface="Arial" panose="020B0604020202020204" pitchFamily="34" charset="0"/>
                <a:cs typeface="Arial" panose="020B0604020202020204" pitchFamily="34" charset="0"/>
              </a:rPr>
              <a:t>hen an unknown </a:t>
            </a:r>
            <a:r>
              <a:rPr lang="en-US" sz="2000" dirty="0">
                <a:latin typeface="Arial" panose="020B0604020202020204" pitchFamily="34" charset="0"/>
                <a:cs typeface="Arial" panose="020B0604020202020204" pitchFamily="34" charset="0"/>
              </a:rPr>
              <a:t>printer took a galley of type and scrambled it to make a type</a:t>
            </a:r>
            <a:endParaRPr lang="pl-PL" sz="20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has been the industry's standard dummy text ever since the 1500s</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endParaRPr lang="pl-PL" sz="20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endParaRPr lang="pl-PL" sz="2000" dirty="0">
              <a:latin typeface="Arial" panose="020B0604020202020204" pitchFamily="34" charset="0"/>
              <a:cs typeface="Arial" panose="020B0604020202020204" pitchFamily="34" charset="0"/>
            </a:endParaRPr>
          </a:p>
        </p:txBody>
      </p:sp>
      <p:sp>
        <p:nvSpPr>
          <p:cNvPr id="8" name="pole tekstowe 7">
            <a:extLst>
              <a:ext uri="{FF2B5EF4-FFF2-40B4-BE49-F238E27FC236}">
                <a16:creationId xmlns:a16="http://schemas.microsoft.com/office/drawing/2014/main" id="{2E847F1D-7BD3-F209-37FD-63B5D5B96B1D}"/>
              </a:ext>
            </a:extLst>
          </p:cNvPr>
          <p:cNvSpPr txBox="1"/>
          <p:nvPr/>
        </p:nvSpPr>
        <p:spPr>
          <a:xfrm>
            <a:off x="10799761" y="19779246"/>
            <a:ext cx="5718433" cy="4247317"/>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r>
              <a:rPr lang="pl-PL"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a:t>
            </a:r>
          </a:p>
        </p:txBody>
      </p:sp>
      <p:sp>
        <p:nvSpPr>
          <p:cNvPr id="9" name="pole tekstowe 8">
            <a:extLst>
              <a:ext uri="{FF2B5EF4-FFF2-40B4-BE49-F238E27FC236}">
                <a16:creationId xmlns:a16="http://schemas.microsoft.com/office/drawing/2014/main" id="{AA09DAF8-BE73-42DF-A0A5-B15EA1597211}"/>
              </a:ext>
            </a:extLst>
          </p:cNvPr>
          <p:cNvSpPr txBox="1"/>
          <p:nvPr/>
        </p:nvSpPr>
        <p:spPr>
          <a:xfrm>
            <a:off x="10799760" y="9810434"/>
            <a:ext cx="9104312" cy="4801314"/>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r>
              <a:rPr lang="pl-PL"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endParaRPr lang="pl-PL" dirty="0">
              <a:latin typeface="Arial" panose="020B0604020202020204" pitchFamily="34" charset="0"/>
              <a:cs typeface="Arial" panose="020B0604020202020204" pitchFamily="34" charset="0"/>
            </a:endParaRPr>
          </a:p>
          <a:p>
            <a:endParaRPr lang="pl-PL"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a:t>
            </a:r>
          </a:p>
        </p:txBody>
      </p:sp>
      <p:sp>
        <p:nvSpPr>
          <p:cNvPr id="11" name="pole tekstowe 10">
            <a:extLst>
              <a:ext uri="{FF2B5EF4-FFF2-40B4-BE49-F238E27FC236}">
                <a16:creationId xmlns:a16="http://schemas.microsoft.com/office/drawing/2014/main" id="{E7D89AAC-FFC2-3E35-1E40-923B995DF595}"/>
              </a:ext>
            </a:extLst>
          </p:cNvPr>
          <p:cNvSpPr txBox="1"/>
          <p:nvPr/>
        </p:nvSpPr>
        <p:spPr>
          <a:xfrm>
            <a:off x="1695449" y="9732757"/>
            <a:ext cx="8003714" cy="1200329"/>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a:t>
            </a:r>
            <a:r>
              <a:rPr lang="en-US" dirty="0" err="1">
                <a:latin typeface="Arial" panose="020B0604020202020204" pitchFamily="34" charset="0"/>
                <a:cs typeface="Arial" panose="020B0604020202020204" pitchFamily="34" charset="0"/>
              </a:rPr>
              <a:t>scramb</a:t>
            </a:r>
            <a:r>
              <a:rPr lang="pl-PL" dirty="0">
                <a:latin typeface="Arial" panose="020B0604020202020204" pitchFamily="34" charset="0"/>
                <a:cs typeface="Arial" panose="020B0604020202020204" pitchFamily="34" charset="0"/>
              </a:rPr>
              <a:t>a</a:t>
            </a:r>
            <a:r>
              <a:rPr lang="en-US" dirty="0">
                <a:latin typeface="Arial" panose="020B0604020202020204" pitchFamily="34" charset="0"/>
                <a:cs typeface="Arial" panose="020B0604020202020204" pitchFamily="34" charset="0"/>
              </a:rPr>
              <a:t>led it to make a type specimen book. It has survived not only five centuries</a:t>
            </a:r>
            <a:r>
              <a:rPr lang="pl-PL"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12" name="pole tekstowe 11">
            <a:extLst>
              <a:ext uri="{FF2B5EF4-FFF2-40B4-BE49-F238E27FC236}">
                <a16:creationId xmlns:a16="http://schemas.microsoft.com/office/drawing/2014/main" id="{9E0ECE8C-6E71-6F9A-57E4-4711197436CF}"/>
              </a:ext>
            </a:extLst>
          </p:cNvPr>
          <p:cNvSpPr txBox="1"/>
          <p:nvPr/>
        </p:nvSpPr>
        <p:spPr>
          <a:xfrm>
            <a:off x="1695449" y="13130945"/>
            <a:ext cx="7780872" cy="2031325"/>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simply80%70%90% dummy text of the printing and typesetting industry. Lorem Ipsum has been the industry's standard dummy text ever since the 1500s</a:t>
            </a:r>
            <a:r>
              <a:rPr lang="pl-PL"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pic>
        <p:nvPicPr>
          <p:cNvPr id="13" name="Grafika 12">
            <a:extLst>
              <a:ext uri="{FF2B5EF4-FFF2-40B4-BE49-F238E27FC236}">
                <a16:creationId xmlns:a16="http://schemas.microsoft.com/office/drawing/2014/main" id="{2F47E856-15D1-98C4-8383-25C9D758D07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833851" y="15039378"/>
            <a:ext cx="4619625" cy="2390775"/>
          </a:xfrm>
          <a:prstGeom prst="rect">
            <a:avLst/>
          </a:prstGeom>
        </p:spPr>
      </p:pic>
      <p:pic>
        <p:nvPicPr>
          <p:cNvPr id="14" name="Grafika 13">
            <a:extLst>
              <a:ext uri="{FF2B5EF4-FFF2-40B4-BE49-F238E27FC236}">
                <a16:creationId xmlns:a16="http://schemas.microsoft.com/office/drawing/2014/main" id="{9FC63CD3-299F-F716-7A01-6127307722D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527405" y="15741365"/>
            <a:ext cx="4116960" cy="6547112"/>
          </a:xfrm>
          <a:prstGeom prst="rect">
            <a:avLst/>
          </a:prstGeom>
        </p:spPr>
      </p:pic>
      <p:pic>
        <p:nvPicPr>
          <p:cNvPr id="15" name="Grafika 14">
            <a:extLst>
              <a:ext uri="{FF2B5EF4-FFF2-40B4-BE49-F238E27FC236}">
                <a16:creationId xmlns:a16="http://schemas.microsoft.com/office/drawing/2014/main" id="{6B92D9BB-1249-F218-200F-E99BAE186AC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7136748" y="19833573"/>
            <a:ext cx="2571454" cy="5270208"/>
          </a:xfrm>
          <a:prstGeom prst="rect">
            <a:avLst/>
          </a:prstGeom>
        </p:spPr>
      </p:pic>
      <p:pic>
        <p:nvPicPr>
          <p:cNvPr id="16" name="Grafika 15">
            <a:extLst>
              <a:ext uri="{FF2B5EF4-FFF2-40B4-BE49-F238E27FC236}">
                <a16:creationId xmlns:a16="http://schemas.microsoft.com/office/drawing/2014/main" id="{AF3A6F03-BCB8-4A4B-5573-DF9DE76DBF2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562101" y="1350699"/>
            <a:ext cx="4752973" cy="1384183"/>
          </a:xfrm>
          <a:prstGeom prst="rect">
            <a:avLst/>
          </a:prstGeom>
        </p:spPr>
      </p:pic>
      <p:cxnSp>
        <p:nvCxnSpPr>
          <p:cNvPr id="17" name="Łącznik prosty 16">
            <a:extLst>
              <a:ext uri="{FF2B5EF4-FFF2-40B4-BE49-F238E27FC236}">
                <a16:creationId xmlns:a16="http://schemas.microsoft.com/office/drawing/2014/main" id="{5F4303B7-9319-6963-0B20-BE701CD9D6CA}"/>
              </a:ext>
            </a:extLst>
          </p:cNvPr>
          <p:cNvCxnSpPr/>
          <p:nvPr/>
        </p:nvCxnSpPr>
        <p:spPr>
          <a:xfrm>
            <a:off x="1695449" y="3343164"/>
            <a:ext cx="182086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Łącznik prosty 17">
            <a:extLst>
              <a:ext uri="{FF2B5EF4-FFF2-40B4-BE49-F238E27FC236}">
                <a16:creationId xmlns:a16="http://schemas.microsoft.com/office/drawing/2014/main" id="{368FA3DC-C0D7-2DDC-E535-D77C09A2E9E8}"/>
              </a:ext>
            </a:extLst>
          </p:cNvPr>
          <p:cNvCxnSpPr/>
          <p:nvPr/>
        </p:nvCxnSpPr>
        <p:spPr>
          <a:xfrm>
            <a:off x="1695449" y="27937879"/>
            <a:ext cx="182086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9" name="Grafika 18">
            <a:extLst>
              <a:ext uri="{FF2B5EF4-FFF2-40B4-BE49-F238E27FC236}">
                <a16:creationId xmlns:a16="http://schemas.microsoft.com/office/drawing/2014/main" id="{DF39956E-32EB-FFDB-4BA8-83F431BDAA49}"/>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486935" y="28559758"/>
            <a:ext cx="3769969" cy="1174253"/>
          </a:xfrm>
          <a:prstGeom prst="rect">
            <a:avLst/>
          </a:prstGeom>
        </p:spPr>
      </p:pic>
      <p:sp>
        <p:nvSpPr>
          <p:cNvPr id="21" name="pole tekstowe 20">
            <a:extLst>
              <a:ext uri="{FF2B5EF4-FFF2-40B4-BE49-F238E27FC236}">
                <a16:creationId xmlns:a16="http://schemas.microsoft.com/office/drawing/2014/main" id="{5F88D7C2-3B89-C49C-8AE9-026B5BFFCDB1}"/>
              </a:ext>
            </a:extLst>
          </p:cNvPr>
          <p:cNvSpPr txBox="1"/>
          <p:nvPr/>
        </p:nvSpPr>
        <p:spPr>
          <a:xfrm>
            <a:off x="5592761" y="28639053"/>
            <a:ext cx="11950699" cy="1015663"/>
          </a:xfrm>
          <a:prstGeom prst="rect">
            <a:avLst/>
          </a:prstGeom>
          <a:noFill/>
        </p:spPr>
        <p:txBody>
          <a:bodyPr wrap="square" rtlCol="0">
            <a:spAutoFit/>
          </a:bodyPr>
          <a:lstStyle/>
          <a:p>
            <a:r>
              <a:rPr lang="pl-PL" sz="2000" dirty="0">
                <a:latin typeface="Arial" panose="020B0604020202020204" pitchFamily="34" charset="0"/>
                <a:cs typeface="Arial" panose="020B0604020202020204" pitchFamily="34" charset="0"/>
              </a:rPr>
              <a:t>Projekt dofinansowany ze środków budżetu państwa, </a:t>
            </a:r>
          </a:p>
          <a:p>
            <a:r>
              <a:rPr lang="pl-PL" sz="2000" dirty="0">
                <a:latin typeface="Arial" panose="020B0604020202020204" pitchFamily="34" charset="0"/>
                <a:cs typeface="Arial" panose="020B0604020202020204" pitchFamily="34" charset="0"/>
              </a:rPr>
              <a:t>przyznanych przez Ministra Nauki w ramach Programu </a:t>
            </a:r>
          </a:p>
          <a:p>
            <a:r>
              <a:rPr lang="pl-PL" sz="2000" dirty="0">
                <a:latin typeface="Arial" panose="020B0604020202020204" pitchFamily="34" charset="0"/>
                <a:cs typeface="Arial" panose="020B0604020202020204" pitchFamily="34" charset="0"/>
              </a:rPr>
              <a:t>„Społeczna Odpowiedzialność Nauki II”</a:t>
            </a:r>
          </a:p>
        </p:txBody>
      </p:sp>
      <p:sp>
        <p:nvSpPr>
          <p:cNvPr id="24" name="Prostokąt 23">
            <a:extLst>
              <a:ext uri="{FF2B5EF4-FFF2-40B4-BE49-F238E27FC236}">
                <a16:creationId xmlns:a16="http://schemas.microsoft.com/office/drawing/2014/main" id="{8ED07A89-9793-3779-CFA7-48F1A6BF5F2D}"/>
              </a:ext>
            </a:extLst>
          </p:cNvPr>
          <p:cNvSpPr/>
          <p:nvPr/>
        </p:nvSpPr>
        <p:spPr>
          <a:xfrm>
            <a:off x="8085135" y="1301212"/>
            <a:ext cx="5429249" cy="1120365"/>
          </a:xfrm>
          <a:prstGeom prst="rect">
            <a:avLst/>
          </a:prstGeom>
          <a:solidFill>
            <a:srgbClr val="00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l-PL" sz="3000" dirty="0">
                <a:solidFill>
                  <a:schemeClr val="tx1"/>
                </a:solidFill>
              </a:rPr>
              <a:t>Usuń ten prostokąt </a:t>
            </a:r>
          </a:p>
          <a:p>
            <a:pPr algn="ctr"/>
            <a:r>
              <a:rPr lang="pl-PL" sz="3000" dirty="0">
                <a:solidFill>
                  <a:schemeClr val="tx1"/>
                </a:solidFill>
              </a:rPr>
              <a:t>i umieść tu logotyp uczelni</a:t>
            </a:r>
          </a:p>
        </p:txBody>
      </p:sp>
      <p:sp>
        <p:nvSpPr>
          <p:cNvPr id="28" name="pole tekstowe 27">
            <a:extLst>
              <a:ext uri="{FF2B5EF4-FFF2-40B4-BE49-F238E27FC236}">
                <a16:creationId xmlns:a16="http://schemas.microsoft.com/office/drawing/2014/main" id="{46BA00BD-0688-14FF-BC86-006F501FDF83}"/>
              </a:ext>
            </a:extLst>
          </p:cNvPr>
          <p:cNvSpPr txBox="1"/>
          <p:nvPr/>
        </p:nvSpPr>
        <p:spPr>
          <a:xfrm>
            <a:off x="18866611" y="2758462"/>
            <a:ext cx="1037463" cy="553998"/>
          </a:xfrm>
          <a:prstGeom prst="rect">
            <a:avLst/>
          </a:prstGeom>
          <a:noFill/>
        </p:spPr>
        <p:txBody>
          <a:bodyPr wrap="none" rtlCol="0">
            <a:spAutoFit/>
          </a:bodyPr>
          <a:lstStyle/>
          <a:p>
            <a:r>
              <a:rPr lang="pl-PL" sz="3000" b="1" dirty="0">
                <a:latin typeface="Arial" panose="020B0604020202020204" pitchFamily="34" charset="0"/>
                <a:cs typeface="Arial" panose="020B0604020202020204" pitchFamily="34" charset="0"/>
              </a:rPr>
              <a:t>2024</a:t>
            </a:r>
          </a:p>
        </p:txBody>
      </p:sp>
      <p:pic>
        <p:nvPicPr>
          <p:cNvPr id="30" name="Grafika 29">
            <a:extLst>
              <a:ext uri="{FF2B5EF4-FFF2-40B4-BE49-F238E27FC236}">
                <a16:creationId xmlns:a16="http://schemas.microsoft.com/office/drawing/2014/main" id="{0A441101-24F5-C8ED-B96F-93CE8BADE76E}"/>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5182849" y="1453138"/>
            <a:ext cx="4721223" cy="816513"/>
          </a:xfrm>
          <a:prstGeom prst="rect">
            <a:avLst/>
          </a:prstGeom>
        </p:spPr>
      </p:pic>
      <p:sp>
        <p:nvSpPr>
          <p:cNvPr id="31" name="pole tekstowe 30">
            <a:extLst>
              <a:ext uri="{FF2B5EF4-FFF2-40B4-BE49-F238E27FC236}">
                <a16:creationId xmlns:a16="http://schemas.microsoft.com/office/drawing/2014/main" id="{DFE5F0BB-9DFE-9EB6-0582-C998A3EDAD26}"/>
              </a:ext>
            </a:extLst>
          </p:cNvPr>
          <p:cNvSpPr txBox="1"/>
          <p:nvPr/>
        </p:nvSpPr>
        <p:spPr>
          <a:xfrm>
            <a:off x="1695449" y="3777559"/>
            <a:ext cx="17784036" cy="3979359"/>
          </a:xfrm>
          <a:prstGeom prst="rect">
            <a:avLst/>
          </a:prstGeom>
          <a:noFill/>
        </p:spPr>
        <p:txBody>
          <a:bodyPr wrap="none" rtlCol="0">
            <a:spAutoFit/>
          </a:bodyPr>
          <a:lstStyle/>
          <a:p>
            <a:r>
              <a:rPr lang="pl-PL" sz="10000" b="1" dirty="0">
                <a:latin typeface="Arial" panose="020B0604020202020204" pitchFamily="34" charset="0"/>
                <a:cs typeface="Arial" panose="020B0604020202020204" pitchFamily="34" charset="0"/>
              </a:rPr>
              <a:t>miejsce na tytuł </a:t>
            </a:r>
            <a:r>
              <a:rPr lang="pl-PL" sz="10000" b="1" dirty="0" err="1">
                <a:latin typeface="Arial" panose="020B0604020202020204" pitchFamily="34" charset="0"/>
                <a:cs typeface="Arial" panose="020B0604020202020204" pitchFamily="34" charset="0"/>
              </a:rPr>
              <a:t>lorem</a:t>
            </a:r>
            <a:r>
              <a:rPr lang="pl-PL" sz="10000" b="1" dirty="0">
                <a:latin typeface="Arial" panose="020B0604020202020204" pitchFamily="34" charset="0"/>
                <a:cs typeface="Arial" panose="020B0604020202020204" pitchFamily="34" charset="0"/>
              </a:rPr>
              <a:t> </a:t>
            </a:r>
            <a:r>
              <a:rPr lang="pl-PL" sz="10000" b="1" dirty="0" err="1">
                <a:latin typeface="Arial" panose="020B0604020202020204" pitchFamily="34" charset="0"/>
                <a:cs typeface="Arial" panose="020B0604020202020204" pitchFamily="34" charset="0"/>
              </a:rPr>
              <a:t>ipsum</a:t>
            </a:r>
            <a:endParaRPr lang="pl-PL" sz="10000" b="1" dirty="0">
              <a:latin typeface="Arial" panose="020B0604020202020204" pitchFamily="34" charset="0"/>
              <a:cs typeface="Arial" panose="020B0604020202020204" pitchFamily="34" charset="0"/>
            </a:endParaRPr>
          </a:p>
          <a:p>
            <a:r>
              <a:rPr lang="pl-PL" sz="10000" b="1" dirty="0" err="1">
                <a:latin typeface="Arial" panose="020B0604020202020204" pitchFamily="34" charset="0"/>
                <a:cs typeface="Arial" panose="020B0604020202020204" pitchFamily="34" charset="0"/>
              </a:rPr>
              <a:t>lorem</a:t>
            </a:r>
            <a:r>
              <a:rPr lang="pl-PL" sz="10000" b="1" dirty="0">
                <a:latin typeface="Arial" panose="020B0604020202020204" pitchFamily="34" charset="0"/>
                <a:cs typeface="Arial" panose="020B0604020202020204" pitchFamily="34" charset="0"/>
              </a:rPr>
              <a:t> </a:t>
            </a:r>
            <a:r>
              <a:rPr lang="pl-PL" sz="10000" b="1" dirty="0" err="1">
                <a:latin typeface="Arial" panose="020B0604020202020204" pitchFamily="34" charset="0"/>
                <a:cs typeface="Arial" panose="020B0604020202020204" pitchFamily="34" charset="0"/>
              </a:rPr>
              <a:t>ipsum</a:t>
            </a:r>
            <a:endParaRPr lang="pl-PL" sz="10000" b="1" dirty="0">
              <a:latin typeface="Arial" panose="020B0604020202020204" pitchFamily="34" charset="0"/>
              <a:cs typeface="Arial" panose="020B0604020202020204" pitchFamily="34" charset="0"/>
            </a:endParaRPr>
          </a:p>
          <a:p>
            <a:pPr>
              <a:lnSpc>
                <a:spcPct val="150000"/>
              </a:lnSpc>
            </a:pPr>
            <a:r>
              <a:rPr lang="pl-PL" sz="4000" dirty="0">
                <a:latin typeface="Arial" panose="020B0604020202020204" pitchFamily="34" charset="0"/>
                <a:cs typeface="Arial" panose="020B0604020202020204" pitchFamily="34" charset="0"/>
              </a:rPr>
              <a:t>autor lub autorzy, </a:t>
            </a:r>
            <a:r>
              <a:rPr lang="pl-PL" sz="4000" dirty="0" err="1">
                <a:latin typeface="Arial" panose="020B0604020202020204" pitchFamily="34" charset="0"/>
                <a:cs typeface="Arial" panose="020B0604020202020204" pitchFamily="34" charset="0"/>
              </a:rPr>
              <a:t>lorem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ipsum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lorem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ipsum</a:t>
            </a:r>
            <a:endParaRPr lang="pl-PL" sz="4000" dirty="0">
              <a:latin typeface="Arial" panose="020B0604020202020204" pitchFamily="34" charset="0"/>
              <a:cs typeface="Arial" panose="020B0604020202020204" pitchFamily="34" charset="0"/>
            </a:endParaRPr>
          </a:p>
        </p:txBody>
      </p:sp>
      <p:sp>
        <p:nvSpPr>
          <p:cNvPr id="33" name="pole tekstowe 32">
            <a:extLst>
              <a:ext uri="{FF2B5EF4-FFF2-40B4-BE49-F238E27FC236}">
                <a16:creationId xmlns:a16="http://schemas.microsoft.com/office/drawing/2014/main" id="{53498636-75BA-CF08-63EB-86E713066221}"/>
              </a:ext>
            </a:extLst>
          </p:cNvPr>
          <p:cNvSpPr txBox="1"/>
          <p:nvPr/>
        </p:nvSpPr>
        <p:spPr>
          <a:xfrm>
            <a:off x="3914325" y="22597700"/>
            <a:ext cx="3343120" cy="323164"/>
          </a:xfrm>
          <a:prstGeom prst="rect">
            <a:avLst/>
          </a:prstGeom>
          <a:noFill/>
        </p:spPr>
        <p:txBody>
          <a:bodyPr wrap="square" rtlCol="0">
            <a:spAutoFit/>
          </a:bodyPr>
          <a:lstStyle/>
          <a:p>
            <a:pPr algn="ctr"/>
            <a:r>
              <a:rPr lang="pl-PL" sz="1500" dirty="0">
                <a:latin typeface="Arial" panose="020B0604020202020204" pitchFamily="34" charset="0"/>
                <a:cs typeface="Arial" panose="020B0604020202020204" pitchFamily="34" charset="0"/>
              </a:rPr>
              <a:t>rys. 1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
        <p:nvSpPr>
          <p:cNvPr id="44" name="pole tekstowe 43">
            <a:extLst>
              <a:ext uri="{FF2B5EF4-FFF2-40B4-BE49-F238E27FC236}">
                <a16:creationId xmlns:a16="http://schemas.microsoft.com/office/drawing/2014/main" id="{87456BCA-4D94-F6B1-AA60-53CACF9A5232}"/>
              </a:ext>
            </a:extLst>
          </p:cNvPr>
          <p:cNvSpPr txBox="1"/>
          <p:nvPr/>
        </p:nvSpPr>
        <p:spPr>
          <a:xfrm>
            <a:off x="17136747" y="25470691"/>
            <a:ext cx="2571453" cy="331542"/>
          </a:xfrm>
          <a:prstGeom prst="rect">
            <a:avLst/>
          </a:prstGeom>
          <a:noFill/>
        </p:spPr>
        <p:txBody>
          <a:bodyPr wrap="square" rtlCol="0">
            <a:spAutoFit/>
          </a:bodyPr>
          <a:lstStyle/>
          <a:p>
            <a:pPr algn="r"/>
            <a:r>
              <a:rPr lang="pl-PL" sz="1500" dirty="0">
                <a:latin typeface="Arial" panose="020B0604020202020204" pitchFamily="34" charset="0"/>
                <a:cs typeface="Arial" panose="020B0604020202020204" pitchFamily="34" charset="0"/>
              </a:rPr>
              <a:t>rys. 3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
        <p:nvSpPr>
          <p:cNvPr id="46" name="pole tekstowe 45">
            <a:extLst>
              <a:ext uri="{FF2B5EF4-FFF2-40B4-BE49-F238E27FC236}">
                <a16:creationId xmlns:a16="http://schemas.microsoft.com/office/drawing/2014/main" id="{C9570A4C-9767-E03D-8359-B4DB3E23FA2E}"/>
              </a:ext>
            </a:extLst>
          </p:cNvPr>
          <p:cNvSpPr txBox="1"/>
          <p:nvPr/>
        </p:nvSpPr>
        <p:spPr>
          <a:xfrm>
            <a:off x="10833851" y="17572440"/>
            <a:ext cx="4619625" cy="323165"/>
          </a:xfrm>
          <a:prstGeom prst="rect">
            <a:avLst/>
          </a:prstGeom>
          <a:noFill/>
        </p:spPr>
        <p:txBody>
          <a:bodyPr wrap="square" rtlCol="0">
            <a:spAutoFit/>
          </a:bodyPr>
          <a:lstStyle/>
          <a:p>
            <a:r>
              <a:rPr lang="pl-PL" sz="1500" dirty="0">
                <a:latin typeface="Arial" panose="020B0604020202020204" pitchFamily="34" charset="0"/>
                <a:cs typeface="Arial" panose="020B0604020202020204" pitchFamily="34" charset="0"/>
              </a:rPr>
              <a:t>rys. 2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3278728"/>
      </p:ext>
    </p:extLst>
  </p:cSld>
  <p:clrMapOvr>
    <a:masterClrMapping/>
  </p:clrMapOvr>
</p:sld>
</file>

<file path=ppt/theme/theme1.xml><?xml version="1.0" encoding="utf-8"?>
<a:theme xmlns:a="http://schemas.openxmlformats.org/drawingml/2006/main" name="Motyw pakietu Office">
  <a:themeElements>
    <a:clrScheme name="Motyw pakietu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Motyw pakietu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434</TotalTime>
  <Words>5241</Words>
  <Application>Microsoft Office PowerPoint</Application>
  <PresentationFormat>Niestandardowy</PresentationFormat>
  <Paragraphs>233</Paragraphs>
  <Slides>8</Slides>
  <Notes>1</Notes>
  <HiddenSlides>0</HiddenSlides>
  <MMClips>0</MMClips>
  <ScaleCrop>false</ScaleCrop>
  <HeadingPairs>
    <vt:vector size="6" baseType="variant">
      <vt:variant>
        <vt:lpstr>Używane czcionki</vt:lpstr>
      </vt:variant>
      <vt:variant>
        <vt:i4>4</vt:i4>
      </vt:variant>
      <vt:variant>
        <vt:lpstr>Motyw</vt:lpstr>
      </vt:variant>
      <vt:variant>
        <vt:i4>1</vt:i4>
      </vt:variant>
      <vt:variant>
        <vt:lpstr>Tytuły slajdów</vt:lpstr>
      </vt:variant>
      <vt:variant>
        <vt:i4>8</vt:i4>
      </vt:variant>
    </vt:vector>
  </HeadingPairs>
  <TitlesOfParts>
    <vt:vector size="13" baseType="lpstr">
      <vt:lpstr>Arial</vt:lpstr>
      <vt:lpstr>Calibri</vt:lpstr>
      <vt:lpstr>Calibri Light</vt:lpstr>
      <vt:lpstr>Wingdings</vt:lpstr>
      <vt:lpstr>Motyw pakietu Office</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adobe</dc:creator>
  <cp:lastModifiedBy>adobe</cp:lastModifiedBy>
  <cp:revision>18</cp:revision>
  <dcterms:created xsi:type="dcterms:W3CDTF">2024-10-10T13:12:04Z</dcterms:created>
  <dcterms:modified xsi:type="dcterms:W3CDTF">2024-11-12T09:38:10Z</dcterms:modified>
</cp:coreProperties>
</file>